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drawing9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71" r:id="rId5"/>
    <p:sldId id="265" r:id="rId6"/>
    <p:sldId id="270" r:id="rId7"/>
    <p:sldId id="266" r:id="rId8"/>
    <p:sldId id="269" r:id="rId9"/>
    <p:sldId id="277" r:id="rId10"/>
    <p:sldId id="268" r:id="rId11"/>
    <p:sldId id="272" r:id="rId12"/>
    <p:sldId id="267" r:id="rId13"/>
    <p:sldId id="259" r:id="rId14"/>
    <p:sldId id="260" r:id="rId15"/>
    <p:sldId id="261" r:id="rId16"/>
    <p:sldId id="273" r:id="rId17"/>
    <p:sldId id="276" r:id="rId18"/>
    <p:sldId id="278" r:id="rId19"/>
    <p:sldId id="286" r:id="rId20"/>
    <p:sldId id="274" r:id="rId21"/>
    <p:sldId id="280" r:id="rId22"/>
    <p:sldId id="281" r:id="rId23"/>
    <p:sldId id="288" r:id="rId24"/>
    <p:sldId id="275" r:id="rId25"/>
    <p:sldId id="263" r:id="rId26"/>
    <p:sldId id="289" r:id="rId27"/>
    <p:sldId id="283" r:id="rId28"/>
    <p:sldId id="287" r:id="rId29"/>
    <p:sldId id="290" r:id="rId30"/>
    <p:sldId id="285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E5FC8"/>
    <a:srgbClr val="C9CDB3"/>
    <a:srgbClr val="FFFFB6"/>
    <a:srgbClr val="EDD5B5"/>
    <a:srgbClr val="ECDDB6"/>
    <a:srgbClr val="E8D9B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1" autoAdjust="0"/>
    <p:restoredTop sz="91521" autoAdjust="0"/>
  </p:normalViewPr>
  <p:slideViewPr>
    <p:cSldViewPr>
      <p:cViewPr varScale="1">
        <p:scale>
          <a:sx n="67" d="100"/>
          <a:sy n="67" d="100"/>
        </p:scale>
        <p:origin x="-13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8E6CD-51BE-4C67-A434-A3440CB9ADC8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CD6A21-BF3A-42C2-AFA2-1270EDB02386}">
      <dgm:prSet phldrT="[Text]"/>
      <dgm:spPr/>
      <dgm:t>
        <a:bodyPr/>
        <a:lstStyle/>
        <a:p>
          <a:r>
            <a:rPr lang="en-US" dirty="0"/>
            <a:t>Minutes 1-5</a:t>
          </a:r>
        </a:p>
      </dgm:t>
    </dgm:pt>
    <dgm:pt modelId="{E432245E-7CD4-4866-9215-3C04EB7754EA}" type="parTrans" cxnId="{64A9B3AB-0958-41C1-BD87-AE649E5FBD46}">
      <dgm:prSet/>
      <dgm:spPr/>
      <dgm:t>
        <a:bodyPr/>
        <a:lstStyle/>
        <a:p>
          <a:endParaRPr lang="en-US"/>
        </a:p>
      </dgm:t>
    </dgm:pt>
    <dgm:pt modelId="{26470E31-EE4C-4615-B98E-7E753E37C075}" type="sibTrans" cxnId="{64A9B3AB-0958-41C1-BD87-AE649E5FBD46}">
      <dgm:prSet/>
      <dgm:spPr/>
      <dgm:t>
        <a:bodyPr/>
        <a:lstStyle/>
        <a:p>
          <a:endParaRPr lang="en-US"/>
        </a:p>
      </dgm:t>
    </dgm:pt>
    <dgm:pt modelId="{7697982A-3C92-4DA1-BB2B-75BC58BC15B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~ Cover Slide</a:t>
          </a:r>
        </a:p>
      </dgm:t>
    </dgm:pt>
    <dgm:pt modelId="{E2F2AA95-7AD2-4096-A2D0-4CCB79F96639}" type="parTrans" cxnId="{1D477572-588C-434F-970F-9EB1A20D94B7}">
      <dgm:prSet/>
      <dgm:spPr/>
      <dgm:t>
        <a:bodyPr/>
        <a:lstStyle/>
        <a:p>
          <a:endParaRPr lang="en-US"/>
        </a:p>
      </dgm:t>
    </dgm:pt>
    <dgm:pt modelId="{97806459-55C1-470F-B743-7ED32973BB3E}" type="sibTrans" cxnId="{1D477572-588C-434F-970F-9EB1A20D94B7}">
      <dgm:prSet/>
      <dgm:spPr/>
      <dgm:t>
        <a:bodyPr/>
        <a:lstStyle/>
        <a:p>
          <a:endParaRPr lang="en-US"/>
        </a:p>
      </dgm:t>
    </dgm:pt>
    <dgm:pt modelId="{AD08526C-6589-4C9D-8202-0C0C45709F39}">
      <dgm:prSet phldrT="[Text]"/>
      <dgm:spPr/>
      <dgm:t>
        <a:bodyPr/>
        <a:lstStyle/>
        <a:p>
          <a:r>
            <a:rPr lang="en-US" dirty="0"/>
            <a:t>Minutes 6-8</a:t>
          </a:r>
        </a:p>
      </dgm:t>
    </dgm:pt>
    <dgm:pt modelId="{EE11C8EF-0DD0-4C45-9021-D1FAC0B7D47F}" type="parTrans" cxnId="{8721201D-7D61-41E0-A81F-2FF8E0EB26E9}">
      <dgm:prSet/>
      <dgm:spPr/>
      <dgm:t>
        <a:bodyPr/>
        <a:lstStyle/>
        <a:p>
          <a:endParaRPr lang="en-US"/>
        </a:p>
      </dgm:t>
    </dgm:pt>
    <dgm:pt modelId="{DC66089D-749A-44FD-A835-F09D8739B709}" type="sibTrans" cxnId="{8721201D-7D61-41E0-A81F-2FF8E0EB26E9}">
      <dgm:prSet/>
      <dgm:spPr/>
      <dgm:t>
        <a:bodyPr/>
        <a:lstStyle/>
        <a:p>
          <a:endParaRPr lang="en-US"/>
        </a:p>
      </dgm:t>
    </dgm:pt>
    <dgm:pt modelId="{4D6009CC-564A-4D71-8168-650D25126ED8}">
      <dgm:prSet phldrT="[Text]"/>
      <dgm:spPr/>
      <dgm:t>
        <a:bodyPr/>
        <a:lstStyle/>
        <a:p>
          <a:r>
            <a:rPr lang="en-US" dirty="0"/>
            <a:t>~Requirements ~Verifications</a:t>
          </a:r>
        </a:p>
      </dgm:t>
    </dgm:pt>
    <dgm:pt modelId="{002C71EC-58A1-4E8A-8DE3-6B69178B6DBD}" type="parTrans" cxnId="{B2D3A7D2-4F17-4BEC-B62A-2E40B03F6DEA}">
      <dgm:prSet/>
      <dgm:spPr/>
      <dgm:t>
        <a:bodyPr/>
        <a:lstStyle/>
        <a:p>
          <a:endParaRPr lang="en-US"/>
        </a:p>
      </dgm:t>
    </dgm:pt>
    <dgm:pt modelId="{26BD7810-BB56-49CC-A58B-2D6A9663CE91}" type="sibTrans" cxnId="{B2D3A7D2-4F17-4BEC-B62A-2E40B03F6DEA}">
      <dgm:prSet/>
      <dgm:spPr/>
      <dgm:t>
        <a:bodyPr/>
        <a:lstStyle/>
        <a:p>
          <a:endParaRPr lang="en-US"/>
        </a:p>
      </dgm:t>
    </dgm:pt>
    <dgm:pt modelId="{AAA0BBE4-133F-49D5-846F-1B7B05940B1A}">
      <dgm:prSet phldrT="[Text]"/>
      <dgm:spPr/>
      <dgm:t>
        <a:bodyPr/>
        <a:lstStyle/>
        <a:p>
          <a:r>
            <a:rPr lang="en-US" dirty="0"/>
            <a:t>Minutes 18-20</a:t>
          </a:r>
        </a:p>
      </dgm:t>
    </dgm:pt>
    <dgm:pt modelId="{568C0E45-B93A-4D95-910E-999B64CD4250}" type="parTrans" cxnId="{B5AB70AF-1136-4E01-84EC-74A59287CE1D}">
      <dgm:prSet/>
      <dgm:spPr/>
      <dgm:t>
        <a:bodyPr/>
        <a:lstStyle/>
        <a:p>
          <a:endParaRPr lang="en-US"/>
        </a:p>
      </dgm:t>
    </dgm:pt>
    <dgm:pt modelId="{F9BE5756-0F4B-408D-B4C2-FED26B624D59}" type="sibTrans" cxnId="{B5AB70AF-1136-4E01-84EC-74A59287CE1D}">
      <dgm:prSet/>
      <dgm:spPr/>
      <dgm:t>
        <a:bodyPr/>
        <a:lstStyle/>
        <a:p>
          <a:endParaRPr lang="en-US"/>
        </a:p>
      </dgm:t>
    </dgm:pt>
    <dgm:pt modelId="{2BDA8295-4081-4368-A10D-D7F9B5008A2E}">
      <dgm:prSet phldrT="[Text]"/>
      <dgm:spPr/>
      <dgm:t>
        <a:bodyPr/>
        <a:lstStyle/>
        <a:p>
          <a:pPr algn="l"/>
          <a:r>
            <a:rPr lang="en-US" dirty="0"/>
            <a:t>~Conclusion</a:t>
          </a:r>
        </a:p>
        <a:p>
          <a:pPr algn="l"/>
          <a:r>
            <a:rPr lang="en-US" dirty="0"/>
            <a:t>~“Thank you”</a:t>
          </a:r>
        </a:p>
        <a:p>
          <a:pPr algn="l"/>
          <a:r>
            <a:rPr lang="en-US" dirty="0"/>
            <a:t>~References</a:t>
          </a:r>
        </a:p>
        <a:p>
          <a:pPr algn="ctr"/>
          <a:r>
            <a:rPr lang="en-US" dirty="0"/>
            <a:t>Lead into    questioning</a:t>
          </a:r>
        </a:p>
      </dgm:t>
    </dgm:pt>
    <dgm:pt modelId="{76CBB7AC-97CE-4950-86F7-558A3C694ACF}" type="parTrans" cxnId="{33B1479A-4735-400E-859C-80807D56D2C2}">
      <dgm:prSet/>
      <dgm:spPr/>
      <dgm:t>
        <a:bodyPr/>
        <a:lstStyle/>
        <a:p>
          <a:endParaRPr lang="en-US"/>
        </a:p>
      </dgm:t>
    </dgm:pt>
    <dgm:pt modelId="{93D7029A-AFE5-4E1B-BACE-14626CD57C13}" type="sibTrans" cxnId="{33B1479A-4735-400E-859C-80807D56D2C2}">
      <dgm:prSet/>
      <dgm:spPr/>
      <dgm:t>
        <a:bodyPr/>
        <a:lstStyle/>
        <a:p>
          <a:endParaRPr lang="en-US"/>
        </a:p>
      </dgm:t>
    </dgm:pt>
    <dgm:pt modelId="{793913FE-484D-4E92-AD74-7B2D379A60E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~ Agenda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~ Design Statement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  <a:p>
          <a:pPr>
            <a:buFont typeface="Arial" panose="020B0604020202020204" pitchFamily="34" charset="0"/>
            <a:buChar char="•"/>
          </a:pPr>
          <a:endParaRPr lang="en-US" dirty="0"/>
        </a:p>
        <a:p>
          <a:pPr>
            <a:buNone/>
          </a:pPr>
          <a:endParaRPr lang="en-US" dirty="0"/>
        </a:p>
      </dgm:t>
    </dgm:pt>
    <dgm:pt modelId="{8A6671CF-00BF-4EE6-BEC1-B745CFD0E130}" type="parTrans" cxnId="{ECEF4EBA-78F5-4B8B-9B8D-70149749FFA7}">
      <dgm:prSet/>
      <dgm:spPr/>
      <dgm:t>
        <a:bodyPr/>
        <a:lstStyle/>
        <a:p>
          <a:endParaRPr lang="en-US"/>
        </a:p>
      </dgm:t>
    </dgm:pt>
    <dgm:pt modelId="{917A49EF-DD08-45C9-8F5A-5F358A883E65}" type="sibTrans" cxnId="{ECEF4EBA-78F5-4B8B-9B8D-70149749FFA7}">
      <dgm:prSet/>
      <dgm:spPr/>
      <dgm:t>
        <a:bodyPr/>
        <a:lstStyle/>
        <a:p>
          <a:endParaRPr lang="en-US"/>
        </a:p>
      </dgm:t>
    </dgm:pt>
    <dgm:pt modelId="{D02D0487-BB3A-4D02-A859-07060EEC155A}">
      <dgm:prSet phldrT="[Text]"/>
      <dgm:spPr/>
      <dgm:t>
        <a:bodyPr/>
        <a:lstStyle/>
        <a:p>
          <a:r>
            <a:rPr lang="en-US" dirty="0"/>
            <a:t>Minutes 9-18</a:t>
          </a:r>
        </a:p>
      </dgm:t>
    </dgm:pt>
    <dgm:pt modelId="{E5BD5C2D-7E7F-415B-BD45-AD9490392B52}" type="parTrans" cxnId="{84B185D9-88A5-46C2-B64B-8696021DA969}">
      <dgm:prSet/>
      <dgm:spPr/>
      <dgm:t>
        <a:bodyPr/>
        <a:lstStyle/>
        <a:p>
          <a:endParaRPr lang="en-US"/>
        </a:p>
      </dgm:t>
    </dgm:pt>
    <dgm:pt modelId="{7F82DC36-6E14-44B4-BC8B-68043A9FB388}" type="sibTrans" cxnId="{84B185D9-88A5-46C2-B64B-8696021DA969}">
      <dgm:prSet/>
      <dgm:spPr/>
      <dgm:t>
        <a:bodyPr/>
        <a:lstStyle/>
        <a:p>
          <a:endParaRPr lang="en-US"/>
        </a:p>
      </dgm:t>
    </dgm:pt>
    <dgm:pt modelId="{24486291-3302-48DC-B500-F36654273F7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~Final Design</a:t>
          </a:r>
        </a:p>
        <a:p>
          <a:pPr>
            <a:buFont typeface="Arial" panose="020B0604020202020204" pitchFamily="34" charset="0"/>
            <a:buChar char="•"/>
          </a:pPr>
          <a:r>
            <a:rPr lang="en-US" dirty="0"/>
            <a:t>~</a:t>
          </a:r>
          <a:r>
            <a:rPr lang="en-US" dirty="0" err="1"/>
            <a:t>Pahl</a:t>
          </a:r>
          <a:r>
            <a:rPr lang="en-US" dirty="0"/>
            <a:t> and </a:t>
          </a:r>
          <a:r>
            <a:rPr lang="en-US" dirty="0" err="1"/>
            <a:t>Beitz</a:t>
          </a:r>
          <a:endParaRPr lang="en-US" dirty="0"/>
        </a:p>
        <a:p>
          <a:pPr>
            <a:buFont typeface="Arial" panose="020B0604020202020204" pitchFamily="34" charset="0"/>
            <a:buChar char="•"/>
          </a:pPr>
          <a:endParaRPr lang="en-US" dirty="0"/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288C57EA-A04E-49E4-B868-702FBD74D640}" type="parTrans" cxnId="{001D7240-4E78-47F1-9FCF-666EE47E408F}">
      <dgm:prSet/>
      <dgm:spPr/>
      <dgm:t>
        <a:bodyPr/>
        <a:lstStyle/>
        <a:p>
          <a:endParaRPr lang="en-US"/>
        </a:p>
      </dgm:t>
    </dgm:pt>
    <dgm:pt modelId="{D1E28BDA-844A-42C7-933D-3CC73D0BC68D}" type="sibTrans" cxnId="{001D7240-4E78-47F1-9FCF-666EE47E408F}">
      <dgm:prSet/>
      <dgm:spPr/>
      <dgm:t>
        <a:bodyPr/>
        <a:lstStyle/>
        <a:p>
          <a:endParaRPr lang="en-US"/>
        </a:p>
      </dgm:t>
    </dgm:pt>
    <dgm:pt modelId="{D4257F3B-3212-4E52-AB2B-CE32FD11DDFB}" type="pres">
      <dgm:prSet presAssocID="{9E38E6CD-51BE-4C67-A434-A3440CB9ADC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399A8EC-FB50-4D53-8514-A2E469674CC8}" type="pres">
      <dgm:prSet presAssocID="{D7CD6A21-BF3A-42C2-AFA2-1270EDB02386}" presName="composite" presStyleCnt="0"/>
      <dgm:spPr/>
    </dgm:pt>
    <dgm:pt modelId="{459DA3E8-8FB2-4AA0-B58B-E85FD6FB5BDD}" type="pres">
      <dgm:prSet presAssocID="{D7CD6A21-BF3A-42C2-AFA2-1270EDB02386}" presName="BackAccent" presStyleLbl="bgShp" presStyleIdx="0" presStyleCnt="4"/>
      <dgm:spPr/>
    </dgm:pt>
    <dgm:pt modelId="{AD6FF365-6963-47D1-AAB6-9FB75473561F}" type="pres">
      <dgm:prSet presAssocID="{D7CD6A21-BF3A-42C2-AFA2-1270EDB02386}" presName="Accent" presStyleLbl="alignNode1" presStyleIdx="0" presStyleCnt="4"/>
      <dgm:spPr/>
    </dgm:pt>
    <dgm:pt modelId="{BDD2C537-E8DD-4745-925D-6E8ECDE2B709}" type="pres">
      <dgm:prSet presAssocID="{D7CD6A21-BF3A-42C2-AFA2-1270EDB02386}" presName="Child" presStyleLbl="revTx" presStyleIdx="0" presStyleCnt="8" custScaleX="137472" custLinFactNeighborX="12403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CC03C-8BD0-49B7-B8A3-C8260BCCE400}" type="pres">
      <dgm:prSet presAssocID="{D7CD6A21-BF3A-42C2-AFA2-1270EDB02386}" presName="Parent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49FAB-A6B7-410E-9755-9EC45ECA614C}" type="pres">
      <dgm:prSet presAssocID="{26470E31-EE4C-4615-B98E-7E753E37C075}" presName="sibTrans" presStyleCnt="0"/>
      <dgm:spPr/>
    </dgm:pt>
    <dgm:pt modelId="{26551DE6-6C4E-4858-B54E-07A193CB5C0A}" type="pres">
      <dgm:prSet presAssocID="{AD08526C-6589-4C9D-8202-0C0C45709F39}" presName="composite" presStyleCnt="0"/>
      <dgm:spPr/>
    </dgm:pt>
    <dgm:pt modelId="{08D929A9-E3C3-44BA-8AF6-7E18BB983FBD}" type="pres">
      <dgm:prSet presAssocID="{AD08526C-6589-4C9D-8202-0C0C45709F39}" presName="BackAccent" presStyleLbl="bgShp" presStyleIdx="1" presStyleCnt="4"/>
      <dgm:spPr/>
    </dgm:pt>
    <dgm:pt modelId="{DEB07803-6AE9-4A4D-8AEC-C75ACD85EE3C}" type="pres">
      <dgm:prSet presAssocID="{AD08526C-6589-4C9D-8202-0C0C45709F39}" presName="Accent" presStyleLbl="alignNode1" presStyleIdx="1" presStyleCnt="4"/>
      <dgm:spPr/>
    </dgm:pt>
    <dgm:pt modelId="{C9DB17A8-F9EC-41B9-83A7-74FB3FFEF97C}" type="pres">
      <dgm:prSet presAssocID="{AD08526C-6589-4C9D-8202-0C0C45709F39}" presName="Child" presStyleLbl="revTx" presStyleIdx="2" presStyleCnt="8" custScaleX="137472" custLinFactNeighborX="12701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8DC2A4-8E59-433F-9B81-F4FDE3EE3E97}" type="pres">
      <dgm:prSet presAssocID="{AD08526C-6589-4C9D-8202-0C0C45709F39}" presName="Parent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ED564F-BAB0-4B80-8D7A-36D799381389}" type="pres">
      <dgm:prSet presAssocID="{DC66089D-749A-44FD-A835-F09D8739B709}" presName="sibTrans" presStyleCnt="0"/>
      <dgm:spPr/>
    </dgm:pt>
    <dgm:pt modelId="{BC5C3337-C16B-44CC-99E2-150243C19DBF}" type="pres">
      <dgm:prSet presAssocID="{D02D0487-BB3A-4D02-A859-07060EEC155A}" presName="composite" presStyleCnt="0"/>
      <dgm:spPr/>
    </dgm:pt>
    <dgm:pt modelId="{43EC72B0-9374-4E60-ABB9-578CDBA02058}" type="pres">
      <dgm:prSet presAssocID="{D02D0487-BB3A-4D02-A859-07060EEC155A}" presName="BackAccent" presStyleLbl="bgShp" presStyleIdx="2" presStyleCnt="4"/>
      <dgm:spPr/>
    </dgm:pt>
    <dgm:pt modelId="{DFDDB4B8-560F-4128-A0EA-662BA7568B04}" type="pres">
      <dgm:prSet presAssocID="{D02D0487-BB3A-4D02-A859-07060EEC155A}" presName="Accent" presStyleLbl="alignNode1" presStyleIdx="2" presStyleCnt="4"/>
      <dgm:spPr/>
    </dgm:pt>
    <dgm:pt modelId="{A40CEFEE-C29A-4823-AD50-B2CD2EF94B6B}" type="pres">
      <dgm:prSet presAssocID="{D02D0487-BB3A-4D02-A859-07060EEC155A}" presName="Child" presStyleLbl="revTx" presStyleIdx="4" presStyleCnt="8" custScaleX="110734" custLinFactNeighborX="-371" custLinFactNeighborY="31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13C2A-1F32-4689-99AB-505660764EB7}" type="pres">
      <dgm:prSet presAssocID="{D02D0487-BB3A-4D02-A859-07060EEC155A}" presName="Parent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955F3-B926-4B2A-8544-0ADDB53A4AA9}" type="pres">
      <dgm:prSet presAssocID="{7F82DC36-6E14-44B4-BC8B-68043A9FB388}" presName="sibTrans" presStyleCnt="0"/>
      <dgm:spPr/>
    </dgm:pt>
    <dgm:pt modelId="{62DCF665-80A8-4368-B9C9-6494D7ADCB53}" type="pres">
      <dgm:prSet presAssocID="{AAA0BBE4-133F-49D5-846F-1B7B05940B1A}" presName="composite" presStyleCnt="0"/>
      <dgm:spPr/>
    </dgm:pt>
    <dgm:pt modelId="{84FF7157-210B-4A3F-A29E-FA76C546FD4B}" type="pres">
      <dgm:prSet presAssocID="{AAA0BBE4-133F-49D5-846F-1B7B05940B1A}" presName="BackAccent" presStyleLbl="bgShp" presStyleIdx="3" presStyleCnt="4"/>
      <dgm:spPr/>
    </dgm:pt>
    <dgm:pt modelId="{B153D1C8-7C4E-4E4F-AFF4-49D648413134}" type="pres">
      <dgm:prSet presAssocID="{AAA0BBE4-133F-49D5-846F-1B7B05940B1A}" presName="Accent" presStyleLbl="alignNode1" presStyleIdx="3" presStyleCnt="4"/>
      <dgm:spPr/>
    </dgm:pt>
    <dgm:pt modelId="{4EE84536-66A4-4939-80B6-9F99041D63DC}" type="pres">
      <dgm:prSet presAssocID="{AAA0BBE4-133F-49D5-846F-1B7B05940B1A}" presName="Child" presStyleLbl="revTx" presStyleIdx="6" presStyleCnt="8" custLinFactNeighborX="2663" custLinFactNeighborY="1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C1A13-4A0A-47FA-B284-7D1B5EA519CF}" type="pres">
      <dgm:prSet presAssocID="{AAA0BBE4-133F-49D5-846F-1B7B05940B1A}" presName="Parent" presStyleLbl="revTx" presStyleIdx="7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4C2B21-B540-401B-B9AF-6A28F7E89028}" type="presOf" srcId="{7697982A-3C92-4DA1-BB2B-75BC58BC15BC}" destId="{BDD2C537-E8DD-4745-925D-6E8ECDE2B709}" srcOrd="0" destOrd="0" presId="urn:microsoft.com/office/officeart/2008/layout/IncreasingCircleProcess"/>
    <dgm:cxn modelId="{64A9B3AB-0958-41C1-BD87-AE649E5FBD46}" srcId="{9E38E6CD-51BE-4C67-A434-A3440CB9ADC8}" destId="{D7CD6A21-BF3A-42C2-AFA2-1270EDB02386}" srcOrd="0" destOrd="0" parTransId="{E432245E-7CD4-4866-9215-3C04EB7754EA}" sibTransId="{26470E31-EE4C-4615-B98E-7E753E37C075}"/>
    <dgm:cxn modelId="{F455A5D8-A1D8-4CA6-BFC3-787BA5B57DC2}" type="presOf" srcId="{D7CD6A21-BF3A-42C2-AFA2-1270EDB02386}" destId="{E9ECC03C-8BD0-49B7-B8A3-C8260BCCE400}" srcOrd="0" destOrd="0" presId="urn:microsoft.com/office/officeart/2008/layout/IncreasingCircleProcess"/>
    <dgm:cxn modelId="{001D7240-4E78-47F1-9FCF-666EE47E408F}" srcId="{AD08526C-6589-4C9D-8202-0C0C45709F39}" destId="{24486291-3302-48DC-B500-F36654273F7F}" srcOrd="0" destOrd="0" parTransId="{288C57EA-A04E-49E4-B868-702FBD74D640}" sibTransId="{D1E28BDA-844A-42C7-933D-3CC73D0BC68D}"/>
    <dgm:cxn modelId="{B5AB70AF-1136-4E01-84EC-74A59287CE1D}" srcId="{9E38E6CD-51BE-4C67-A434-A3440CB9ADC8}" destId="{AAA0BBE4-133F-49D5-846F-1B7B05940B1A}" srcOrd="3" destOrd="0" parTransId="{568C0E45-B93A-4D95-910E-999B64CD4250}" sibTransId="{F9BE5756-0F4B-408D-B4C2-FED26B624D59}"/>
    <dgm:cxn modelId="{9B556711-1E1C-4C56-B8F1-D4568F4E2C7D}" type="presOf" srcId="{4D6009CC-564A-4D71-8168-650D25126ED8}" destId="{A40CEFEE-C29A-4823-AD50-B2CD2EF94B6B}" srcOrd="0" destOrd="0" presId="urn:microsoft.com/office/officeart/2008/layout/IncreasingCircleProcess"/>
    <dgm:cxn modelId="{544554C7-78E2-4A55-A86C-316711B26AA0}" type="presOf" srcId="{D02D0487-BB3A-4D02-A859-07060EEC155A}" destId="{9A213C2A-1F32-4689-99AB-505660764EB7}" srcOrd="0" destOrd="0" presId="urn:microsoft.com/office/officeart/2008/layout/IncreasingCircleProcess"/>
    <dgm:cxn modelId="{975A178E-0806-4F5D-8768-0ADB4ADC70E2}" type="presOf" srcId="{9E38E6CD-51BE-4C67-A434-A3440CB9ADC8}" destId="{D4257F3B-3212-4E52-AB2B-CE32FD11DDFB}" srcOrd="0" destOrd="0" presId="urn:microsoft.com/office/officeart/2008/layout/IncreasingCircleProcess"/>
    <dgm:cxn modelId="{FC4F6177-E303-4853-8445-C5BEFA1FF41D}" type="presOf" srcId="{AAA0BBE4-133F-49D5-846F-1B7B05940B1A}" destId="{CEFC1A13-4A0A-47FA-B284-7D1B5EA519CF}" srcOrd="0" destOrd="0" presId="urn:microsoft.com/office/officeart/2008/layout/IncreasingCircleProcess"/>
    <dgm:cxn modelId="{ECEF4EBA-78F5-4B8B-9B8D-70149749FFA7}" srcId="{D7CD6A21-BF3A-42C2-AFA2-1270EDB02386}" destId="{793913FE-484D-4E92-AD74-7B2D379A60EC}" srcOrd="1" destOrd="0" parTransId="{8A6671CF-00BF-4EE6-BEC1-B745CFD0E130}" sibTransId="{917A49EF-DD08-45C9-8F5A-5F358A883E65}"/>
    <dgm:cxn modelId="{33B1479A-4735-400E-859C-80807D56D2C2}" srcId="{AAA0BBE4-133F-49D5-846F-1B7B05940B1A}" destId="{2BDA8295-4081-4368-A10D-D7F9B5008A2E}" srcOrd="0" destOrd="0" parTransId="{76CBB7AC-97CE-4950-86F7-558A3C694ACF}" sibTransId="{93D7029A-AFE5-4E1B-BACE-14626CD57C13}"/>
    <dgm:cxn modelId="{8721201D-7D61-41E0-A81F-2FF8E0EB26E9}" srcId="{9E38E6CD-51BE-4C67-A434-A3440CB9ADC8}" destId="{AD08526C-6589-4C9D-8202-0C0C45709F39}" srcOrd="1" destOrd="0" parTransId="{EE11C8EF-0DD0-4C45-9021-D1FAC0B7D47F}" sibTransId="{DC66089D-749A-44FD-A835-F09D8739B709}"/>
    <dgm:cxn modelId="{1D477572-588C-434F-970F-9EB1A20D94B7}" srcId="{D7CD6A21-BF3A-42C2-AFA2-1270EDB02386}" destId="{7697982A-3C92-4DA1-BB2B-75BC58BC15BC}" srcOrd="0" destOrd="0" parTransId="{E2F2AA95-7AD2-4096-A2D0-4CCB79F96639}" sibTransId="{97806459-55C1-470F-B743-7ED32973BB3E}"/>
    <dgm:cxn modelId="{4A9AE914-7074-411E-9DFB-3195E68B1861}" type="presOf" srcId="{AD08526C-6589-4C9D-8202-0C0C45709F39}" destId="{3A8DC2A4-8E59-433F-9B81-F4FDE3EE3E97}" srcOrd="0" destOrd="0" presId="urn:microsoft.com/office/officeart/2008/layout/IncreasingCircleProcess"/>
    <dgm:cxn modelId="{9C1DCB6F-09F8-4C81-A8A1-7D583BAFB69A}" type="presOf" srcId="{2BDA8295-4081-4368-A10D-D7F9B5008A2E}" destId="{4EE84536-66A4-4939-80B6-9F99041D63DC}" srcOrd="0" destOrd="0" presId="urn:microsoft.com/office/officeart/2008/layout/IncreasingCircleProcess"/>
    <dgm:cxn modelId="{7BD9C0C3-821A-45AF-AFC1-2A5FE8E92449}" type="presOf" srcId="{24486291-3302-48DC-B500-F36654273F7F}" destId="{C9DB17A8-F9EC-41B9-83A7-74FB3FFEF97C}" srcOrd="0" destOrd="0" presId="urn:microsoft.com/office/officeart/2008/layout/IncreasingCircleProcess"/>
    <dgm:cxn modelId="{84B185D9-88A5-46C2-B64B-8696021DA969}" srcId="{9E38E6CD-51BE-4C67-A434-A3440CB9ADC8}" destId="{D02D0487-BB3A-4D02-A859-07060EEC155A}" srcOrd="2" destOrd="0" parTransId="{E5BD5C2D-7E7F-415B-BD45-AD9490392B52}" sibTransId="{7F82DC36-6E14-44B4-BC8B-68043A9FB388}"/>
    <dgm:cxn modelId="{76A04EBE-57F6-4C33-9207-1E6D72D060A0}" type="presOf" srcId="{793913FE-484D-4E92-AD74-7B2D379A60EC}" destId="{BDD2C537-E8DD-4745-925D-6E8ECDE2B709}" srcOrd="0" destOrd="1" presId="urn:microsoft.com/office/officeart/2008/layout/IncreasingCircleProcess"/>
    <dgm:cxn modelId="{B2D3A7D2-4F17-4BEC-B62A-2E40B03F6DEA}" srcId="{D02D0487-BB3A-4D02-A859-07060EEC155A}" destId="{4D6009CC-564A-4D71-8168-650D25126ED8}" srcOrd="0" destOrd="0" parTransId="{002C71EC-58A1-4E8A-8DE3-6B69178B6DBD}" sibTransId="{26BD7810-BB56-49CC-A58B-2D6A9663CE91}"/>
    <dgm:cxn modelId="{1B6A4C3F-89ED-4950-8C36-FCC5A0B14D84}" type="presParOf" srcId="{D4257F3B-3212-4E52-AB2B-CE32FD11DDFB}" destId="{C399A8EC-FB50-4D53-8514-A2E469674CC8}" srcOrd="0" destOrd="0" presId="urn:microsoft.com/office/officeart/2008/layout/IncreasingCircleProcess"/>
    <dgm:cxn modelId="{C728FBF7-48FF-4D8C-BBF9-916942FC30BC}" type="presParOf" srcId="{C399A8EC-FB50-4D53-8514-A2E469674CC8}" destId="{459DA3E8-8FB2-4AA0-B58B-E85FD6FB5BDD}" srcOrd="0" destOrd="0" presId="urn:microsoft.com/office/officeart/2008/layout/IncreasingCircleProcess"/>
    <dgm:cxn modelId="{8E65F6D8-C77F-4C79-81A5-A4798D1C3A19}" type="presParOf" srcId="{C399A8EC-FB50-4D53-8514-A2E469674CC8}" destId="{AD6FF365-6963-47D1-AAB6-9FB75473561F}" srcOrd="1" destOrd="0" presId="urn:microsoft.com/office/officeart/2008/layout/IncreasingCircleProcess"/>
    <dgm:cxn modelId="{AD77F195-F875-4C84-8814-8BE765831A90}" type="presParOf" srcId="{C399A8EC-FB50-4D53-8514-A2E469674CC8}" destId="{BDD2C537-E8DD-4745-925D-6E8ECDE2B709}" srcOrd="2" destOrd="0" presId="urn:microsoft.com/office/officeart/2008/layout/IncreasingCircleProcess"/>
    <dgm:cxn modelId="{77210B99-94D6-47F4-ABD3-63C70BA5DDCA}" type="presParOf" srcId="{C399A8EC-FB50-4D53-8514-A2E469674CC8}" destId="{E9ECC03C-8BD0-49B7-B8A3-C8260BCCE400}" srcOrd="3" destOrd="0" presId="urn:microsoft.com/office/officeart/2008/layout/IncreasingCircleProcess"/>
    <dgm:cxn modelId="{41367124-602D-4721-A936-898F91F4E709}" type="presParOf" srcId="{D4257F3B-3212-4E52-AB2B-CE32FD11DDFB}" destId="{20A49FAB-A6B7-410E-9755-9EC45ECA614C}" srcOrd="1" destOrd="0" presId="urn:microsoft.com/office/officeart/2008/layout/IncreasingCircleProcess"/>
    <dgm:cxn modelId="{87D4F2E2-E5EC-4A48-8CBB-764CB4BB42AE}" type="presParOf" srcId="{D4257F3B-3212-4E52-AB2B-CE32FD11DDFB}" destId="{26551DE6-6C4E-4858-B54E-07A193CB5C0A}" srcOrd="2" destOrd="0" presId="urn:microsoft.com/office/officeart/2008/layout/IncreasingCircleProcess"/>
    <dgm:cxn modelId="{D187C7D6-7A47-4727-99C5-1980AC76F664}" type="presParOf" srcId="{26551DE6-6C4E-4858-B54E-07A193CB5C0A}" destId="{08D929A9-E3C3-44BA-8AF6-7E18BB983FBD}" srcOrd="0" destOrd="0" presId="urn:microsoft.com/office/officeart/2008/layout/IncreasingCircleProcess"/>
    <dgm:cxn modelId="{D523E7F9-DCB2-4C1E-B856-322C72B0579E}" type="presParOf" srcId="{26551DE6-6C4E-4858-B54E-07A193CB5C0A}" destId="{DEB07803-6AE9-4A4D-8AEC-C75ACD85EE3C}" srcOrd="1" destOrd="0" presId="urn:microsoft.com/office/officeart/2008/layout/IncreasingCircleProcess"/>
    <dgm:cxn modelId="{D65CEA85-0F76-4022-A133-544FF21E25BA}" type="presParOf" srcId="{26551DE6-6C4E-4858-B54E-07A193CB5C0A}" destId="{C9DB17A8-F9EC-41B9-83A7-74FB3FFEF97C}" srcOrd="2" destOrd="0" presId="urn:microsoft.com/office/officeart/2008/layout/IncreasingCircleProcess"/>
    <dgm:cxn modelId="{477299BB-8F7D-4D4D-B3DC-9FD5003D8F47}" type="presParOf" srcId="{26551DE6-6C4E-4858-B54E-07A193CB5C0A}" destId="{3A8DC2A4-8E59-433F-9B81-F4FDE3EE3E97}" srcOrd="3" destOrd="0" presId="urn:microsoft.com/office/officeart/2008/layout/IncreasingCircleProcess"/>
    <dgm:cxn modelId="{73848498-CDEB-48D8-B321-94F3FDC457E6}" type="presParOf" srcId="{D4257F3B-3212-4E52-AB2B-CE32FD11DDFB}" destId="{FDED564F-BAB0-4B80-8D7A-36D799381389}" srcOrd="3" destOrd="0" presId="urn:microsoft.com/office/officeart/2008/layout/IncreasingCircleProcess"/>
    <dgm:cxn modelId="{E62B7F53-D612-45BA-B7CF-F09CC5419A33}" type="presParOf" srcId="{D4257F3B-3212-4E52-AB2B-CE32FD11DDFB}" destId="{BC5C3337-C16B-44CC-99E2-150243C19DBF}" srcOrd="4" destOrd="0" presId="urn:microsoft.com/office/officeart/2008/layout/IncreasingCircleProcess"/>
    <dgm:cxn modelId="{CD33354E-4A02-4440-A52A-AF0320B17945}" type="presParOf" srcId="{BC5C3337-C16B-44CC-99E2-150243C19DBF}" destId="{43EC72B0-9374-4E60-ABB9-578CDBA02058}" srcOrd="0" destOrd="0" presId="urn:microsoft.com/office/officeart/2008/layout/IncreasingCircleProcess"/>
    <dgm:cxn modelId="{240903A7-23A1-40E4-A255-BD5829EF0AF8}" type="presParOf" srcId="{BC5C3337-C16B-44CC-99E2-150243C19DBF}" destId="{DFDDB4B8-560F-4128-A0EA-662BA7568B04}" srcOrd="1" destOrd="0" presId="urn:microsoft.com/office/officeart/2008/layout/IncreasingCircleProcess"/>
    <dgm:cxn modelId="{0FE21E61-6475-49A0-BA29-DFEF5A3BF50D}" type="presParOf" srcId="{BC5C3337-C16B-44CC-99E2-150243C19DBF}" destId="{A40CEFEE-C29A-4823-AD50-B2CD2EF94B6B}" srcOrd="2" destOrd="0" presId="urn:microsoft.com/office/officeart/2008/layout/IncreasingCircleProcess"/>
    <dgm:cxn modelId="{8366C608-DED7-4388-9CA7-02419EC2EB79}" type="presParOf" srcId="{BC5C3337-C16B-44CC-99E2-150243C19DBF}" destId="{9A213C2A-1F32-4689-99AB-505660764EB7}" srcOrd="3" destOrd="0" presId="urn:microsoft.com/office/officeart/2008/layout/IncreasingCircleProcess"/>
    <dgm:cxn modelId="{6EC1BDC8-2E6B-4A02-B1A5-59F8187D635B}" type="presParOf" srcId="{D4257F3B-3212-4E52-AB2B-CE32FD11DDFB}" destId="{F29955F3-B926-4B2A-8544-0ADDB53A4AA9}" srcOrd="5" destOrd="0" presId="urn:microsoft.com/office/officeart/2008/layout/IncreasingCircleProcess"/>
    <dgm:cxn modelId="{F486AD8A-37A0-4C67-AEE8-775F63A05E51}" type="presParOf" srcId="{D4257F3B-3212-4E52-AB2B-CE32FD11DDFB}" destId="{62DCF665-80A8-4368-B9C9-6494D7ADCB53}" srcOrd="6" destOrd="0" presId="urn:microsoft.com/office/officeart/2008/layout/IncreasingCircleProcess"/>
    <dgm:cxn modelId="{13F15AD0-52E9-4D76-9076-BD65D70EB734}" type="presParOf" srcId="{62DCF665-80A8-4368-B9C9-6494D7ADCB53}" destId="{84FF7157-210B-4A3F-A29E-FA76C546FD4B}" srcOrd="0" destOrd="0" presId="urn:microsoft.com/office/officeart/2008/layout/IncreasingCircleProcess"/>
    <dgm:cxn modelId="{223C29FB-0010-42CA-A6FD-354DD8811C29}" type="presParOf" srcId="{62DCF665-80A8-4368-B9C9-6494D7ADCB53}" destId="{B153D1C8-7C4E-4E4F-AFF4-49D648413134}" srcOrd="1" destOrd="0" presId="urn:microsoft.com/office/officeart/2008/layout/IncreasingCircleProcess"/>
    <dgm:cxn modelId="{CAE9F2B0-263D-47D6-92E5-B4EA2AD4973F}" type="presParOf" srcId="{62DCF665-80A8-4368-B9C9-6494D7ADCB53}" destId="{4EE84536-66A4-4939-80B6-9F99041D63DC}" srcOrd="2" destOrd="0" presId="urn:microsoft.com/office/officeart/2008/layout/IncreasingCircleProcess"/>
    <dgm:cxn modelId="{666124DF-9FCC-4A76-8251-010C814E3AE6}" type="presParOf" srcId="{62DCF665-80A8-4368-B9C9-6494D7ADCB53}" destId="{CEFC1A13-4A0A-47FA-B284-7D1B5EA519CF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26622E-B3F0-4E31-A5F0-FA4A40682E33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5042A-0EDE-4C0C-B592-CC2FD34E0717}">
      <dgm:prSet phldrT="[Text]"/>
      <dgm:spPr/>
      <dgm:t>
        <a:bodyPr/>
        <a:lstStyle/>
        <a:p>
          <a:r>
            <a:rPr lang="en-US" dirty="0"/>
            <a:t>1. </a:t>
          </a:r>
        </a:p>
        <a:p>
          <a:r>
            <a:rPr lang="en-US" dirty="0"/>
            <a:t>Bullet Points</a:t>
          </a:r>
        </a:p>
      </dgm:t>
    </dgm:pt>
    <dgm:pt modelId="{A5B28A14-48DB-48AF-859A-AC8BEE8B6C32}" type="parTrans" cxnId="{8E9A23C7-E0B3-4BD7-9406-16332128206D}">
      <dgm:prSet/>
      <dgm:spPr/>
      <dgm:t>
        <a:bodyPr/>
        <a:lstStyle/>
        <a:p>
          <a:endParaRPr lang="en-US"/>
        </a:p>
      </dgm:t>
    </dgm:pt>
    <dgm:pt modelId="{08156BE4-7E8A-4AE2-B71E-4E6696E4680C}" type="sibTrans" cxnId="{8E9A23C7-E0B3-4BD7-9406-16332128206D}">
      <dgm:prSet/>
      <dgm:spPr/>
      <dgm:t>
        <a:bodyPr/>
        <a:lstStyle/>
        <a:p>
          <a:endParaRPr lang="en-US"/>
        </a:p>
      </dgm:t>
    </dgm:pt>
    <dgm:pt modelId="{2DE92075-8E36-42BA-9A7F-0DB1E2806630}">
      <dgm:prSet phldrT="[Text]"/>
      <dgm:spPr/>
      <dgm:t>
        <a:bodyPr/>
        <a:lstStyle/>
        <a:p>
          <a:r>
            <a:rPr lang="en-US" dirty="0"/>
            <a:t>2. </a:t>
          </a:r>
        </a:p>
        <a:p>
          <a:r>
            <a:rPr lang="en-US" dirty="0"/>
            <a:t>No Data Dumps</a:t>
          </a:r>
        </a:p>
      </dgm:t>
    </dgm:pt>
    <dgm:pt modelId="{9012857A-6029-444A-9855-5F0E68BB6CA3}" type="parTrans" cxnId="{CE4E967C-6F87-4AE6-BD09-0B78CC03171A}">
      <dgm:prSet/>
      <dgm:spPr/>
      <dgm:t>
        <a:bodyPr/>
        <a:lstStyle/>
        <a:p>
          <a:endParaRPr lang="en-US"/>
        </a:p>
      </dgm:t>
    </dgm:pt>
    <dgm:pt modelId="{B555718D-319D-49D5-9FFA-746CB4539F21}" type="sibTrans" cxnId="{CE4E967C-6F87-4AE6-BD09-0B78CC03171A}">
      <dgm:prSet/>
      <dgm:spPr/>
      <dgm:t>
        <a:bodyPr/>
        <a:lstStyle/>
        <a:p>
          <a:endParaRPr lang="en-US"/>
        </a:p>
      </dgm:t>
    </dgm:pt>
    <dgm:pt modelId="{598AACA0-380D-450F-AB2D-D8383C9B176D}">
      <dgm:prSet phldrT="[Text]"/>
      <dgm:spPr/>
      <dgm:t>
        <a:bodyPr/>
        <a:lstStyle/>
        <a:p>
          <a:r>
            <a:rPr lang="en-US" dirty="0"/>
            <a:t>3.</a:t>
          </a:r>
        </a:p>
        <a:p>
          <a:r>
            <a:rPr lang="en-US" dirty="0"/>
            <a:t> Simple Layout</a:t>
          </a:r>
        </a:p>
      </dgm:t>
    </dgm:pt>
    <dgm:pt modelId="{302CA056-ADDB-4B13-9A3B-BFE5799245B3}" type="parTrans" cxnId="{7A00D1A7-2B5D-4D92-98B8-ADB37B861D3B}">
      <dgm:prSet/>
      <dgm:spPr/>
      <dgm:t>
        <a:bodyPr/>
        <a:lstStyle/>
        <a:p>
          <a:endParaRPr lang="en-US"/>
        </a:p>
      </dgm:t>
    </dgm:pt>
    <dgm:pt modelId="{BF849417-46CA-47B3-BE2C-7677D3758D24}" type="sibTrans" cxnId="{7A00D1A7-2B5D-4D92-98B8-ADB37B861D3B}">
      <dgm:prSet/>
      <dgm:spPr/>
      <dgm:t>
        <a:bodyPr/>
        <a:lstStyle/>
        <a:p>
          <a:endParaRPr lang="en-US"/>
        </a:p>
      </dgm:t>
    </dgm:pt>
    <dgm:pt modelId="{3C3AAF8D-9B3C-4AC1-9D9D-5FF6DCF51FB3}" type="pres">
      <dgm:prSet presAssocID="{0826622E-B3F0-4E31-A5F0-FA4A40682E33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FA603DDA-0702-4016-A0C6-FDBC32AA0F7E}" type="pres">
      <dgm:prSet presAssocID="{598AACA0-380D-450F-AB2D-D8383C9B176D}" presName="Accent3" presStyleCnt="0"/>
      <dgm:spPr/>
    </dgm:pt>
    <dgm:pt modelId="{22B37BCA-4580-49DF-914C-06D8F031391B}" type="pres">
      <dgm:prSet presAssocID="{598AACA0-380D-450F-AB2D-D8383C9B176D}" presName="Accent" presStyleLbl="node1" presStyleIdx="0" presStyleCnt="3"/>
      <dgm:spPr/>
    </dgm:pt>
    <dgm:pt modelId="{869CF285-56FA-4F2C-A9D4-734467419136}" type="pres">
      <dgm:prSet presAssocID="{598AACA0-380D-450F-AB2D-D8383C9B176D}" presName="ParentBackground3" presStyleCnt="0"/>
      <dgm:spPr/>
    </dgm:pt>
    <dgm:pt modelId="{0F642FE8-A608-4B11-B17C-79695B7AA0EF}" type="pres">
      <dgm:prSet presAssocID="{598AACA0-380D-450F-AB2D-D8383C9B176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89A63ABB-2A87-413E-936C-CA1D9420408F}" type="pres">
      <dgm:prSet presAssocID="{598AACA0-380D-450F-AB2D-D8383C9B176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D6E0E3-2328-4C23-AAAA-37772D3912EF}" type="pres">
      <dgm:prSet presAssocID="{2DE92075-8E36-42BA-9A7F-0DB1E2806630}" presName="Accent2" presStyleCnt="0"/>
      <dgm:spPr/>
    </dgm:pt>
    <dgm:pt modelId="{D2F36D03-FC8E-442F-B60F-03B51ADC3B10}" type="pres">
      <dgm:prSet presAssocID="{2DE92075-8E36-42BA-9A7F-0DB1E2806630}" presName="Accent" presStyleLbl="node1" presStyleIdx="1" presStyleCnt="3"/>
      <dgm:spPr/>
    </dgm:pt>
    <dgm:pt modelId="{CB770EDD-63EA-48AF-8CD2-8FF926F34EC3}" type="pres">
      <dgm:prSet presAssocID="{2DE92075-8E36-42BA-9A7F-0DB1E2806630}" presName="ParentBackground2" presStyleCnt="0"/>
      <dgm:spPr/>
    </dgm:pt>
    <dgm:pt modelId="{0CD76B05-77AF-4D2E-BE5E-7412A81883E5}" type="pres">
      <dgm:prSet presAssocID="{2DE92075-8E36-42BA-9A7F-0DB1E2806630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F287B80D-E16D-43A5-A04A-B427CD696B83}" type="pres">
      <dgm:prSet presAssocID="{2DE92075-8E36-42BA-9A7F-0DB1E280663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9A6BA-7103-4376-9741-FE8FD8BB1A97}" type="pres">
      <dgm:prSet presAssocID="{CCF5042A-0EDE-4C0C-B592-CC2FD34E0717}" presName="Accent1" presStyleCnt="0"/>
      <dgm:spPr/>
    </dgm:pt>
    <dgm:pt modelId="{035C0438-346A-4410-A48A-B1B349C51F12}" type="pres">
      <dgm:prSet presAssocID="{CCF5042A-0EDE-4C0C-B592-CC2FD34E0717}" presName="Accent" presStyleLbl="node1" presStyleIdx="2" presStyleCnt="3"/>
      <dgm:spPr/>
    </dgm:pt>
    <dgm:pt modelId="{6BE1335A-FA1A-4429-98BD-36A79E9803DA}" type="pres">
      <dgm:prSet presAssocID="{CCF5042A-0EDE-4C0C-B592-CC2FD34E0717}" presName="ParentBackground1" presStyleCnt="0"/>
      <dgm:spPr/>
    </dgm:pt>
    <dgm:pt modelId="{0AFD0BEB-3847-4887-AC1E-13179E09594D}" type="pres">
      <dgm:prSet presAssocID="{CCF5042A-0EDE-4C0C-B592-CC2FD34E0717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60119952-8BC9-4755-8F00-BDC421B1F1EA}" type="pres">
      <dgm:prSet presAssocID="{CCF5042A-0EDE-4C0C-B592-CC2FD34E071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760A0D-A7D5-43AF-9A58-D238FFD1A867}" type="presOf" srcId="{CCF5042A-0EDE-4C0C-B592-CC2FD34E0717}" destId="{60119952-8BC9-4755-8F00-BDC421B1F1EA}" srcOrd="1" destOrd="0" presId="urn:microsoft.com/office/officeart/2011/layout/CircleProcess"/>
    <dgm:cxn modelId="{8D18F5BD-4BF2-4C44-8103-65C4BB2D35C9}" type="presOf" srcId="{2DE92075-8E36-42BA-9A7F-0DB1E2806630}" destId="{F287B80D-E16D-43A5-A04A-B427CD696B83}" srcOrd="1" destOrd="0" presId="urn:microsoft.com/office/officeart/2011/layout/CircleProcess"/>
    <dgm:cxn modelId="{8E9A23C7-E0B3-4BD7-9406-16332128206D}" srcId="{0826622E-B3F0-4E31-A5F0-FA4A40682E33}" destId="{CCF5042A-0EDE-4C0C-B592-CC2FD34E0717}" srcOrd="0" destOrd="0" parTransId="{A5B28A14-48DB-48AF-859A-AC8BEE8B6C32}" sibTransId="{08156BE4-7E8A-4AE2-B71E-4E6696E4680C}"/>
    <dgm:cxn modelId="{AC05ECF4-FDE5-47A5-8791-0A793B769C98}" type="presOf" srcId="{CCF5042A-0EDE-4C0C-B592-CC2FD34E0717}" destId="{0AFD0BEB-3847-4887-AC1E-13179E09594D}" srcOrd="0" destOrd="0" presId="urn:microsoft.com/office/officeart/2011/layout/CircleProcess"/>
    <dgm:cxn modelId="{CE4E967C-6F87-4AE6-BD09-0B78CC03171A}" srcId="{0826622E-B3F0-4E31-A5F0-FA4A40682E33}" destId="{2DE92075-8E36-42BA-9A7F-0DB1E2806630}" srcOrd="1" destOrd="0" parTransId="{9012857A-6029-444A-9855-5F0E68BB6CA3}" sibTransId="{B555718D-319D-49D5-9FFA-746CB4539F21}"/>
    <dgm:cxn modelId="{61DB7329-136E-4AE6-A91B-F879A780F423}" type="presOf" srcId="{0826622E-B3F0-4E31-A5F0-FA4A40682E33}" destId="{3C3AAF8D-9B3C-4AC1-9D9D-5FF6DCF51FB3}" srcOrd="0" destOrd="0" presId="urn:microsoft.com/office/officeart/2011/layout/CircleProcess"/>
    <dgm:cxn modelId="{7A00D1A7-2B5D-4D92-98B8-ADB37B861D3B}" srcId="{0826622E-B3F0-4E31-A5F0-FA4A40682E33}" destId="{598AACA0-380D-450F-AB2D-D8383C9B176D}" srcOrd="2" destOrd="0" parTransId="{302CA056-ADDB-4B13-9A3B-BFE5799245B3}" sibTransId="{BF849417-46CA-47B3-BE2C-7677D3758D24}"/>
    <dgm:cxn modelId="{BE6CAA07-4306-478D-B8D2-B4B904C68C9F}" type="presOf" srcId="{2DE92075-8E36-42BA-9A7F-0DB1E2806630}" destId="{0CD76B05-77AF-4D2E-BE5E-7412A81883E5}" srcOrd="0" destOrd="0" presId="urn:microsoft.com/office/officeart/2011/layout/CircleProcess"/>
    <dgm:cxn modelId="{7C58F03B-95DE-425E-A5EE-2FEA6221CE16}" type="presOf" srcId="{598AACA0-380D-450F-AB2D-D8383C9B176D}" destId="{89A63ABB-2A87-413E-936C-CA1D9420408F}" srcOrd="1" destOrd="0" presId="urn:microsoft.com/office/officeart/2011/layout/CircleProcess"/>
    <dgm:cxn modelId="{A4C2D59A-43AA-4405-AE4B-643C74036717}" type="presOf" srcId="{598AACA0-380D-450F-AB2D-D8383C9B176D}" destId="{0F642FE8-A608-4B11-B17C-79695B7AA0EF}" srcOrd="0" destOrd="0" presId="urn:microsoft.com/office/officeart/2011/layout/CircleProcess"/>
    <dgm:cxn modelId="{6EF45DA9-C0A6-46A9-BEE0-B07909B24BEA}" type="presParOf" srcId="{3C3AAF8D-9B3C-4AC1-9D9D-5FF6DCF51FB3}" destId="{FA603DDA-0702-4016-A0C6-FDBC32AA0F7E}" srcOrd="0" destOrd="0" presId="urn:microsoft.com/office/officeart/2011/layout/CircleProcess"/>
    <dgm:cxn modelId="{125D0F1B-93EA-41E6-85BB-3D7D6B40348D}" type="presParOf" srcId="{FA603DDA-0702-4016-A0C6-FDBC32AA0F7E}" destId="{22B37BCA-4580-49DF-914C-06D8F031391B}" srcOrd="0" destOrd="0" presId="urn:microsoft.com/office/officeart/2011/layout/CircleProcess"/>
    <dgm:cxn modelId="{FC1B976C-2389-4B48-83E9-297B4C091D46}" type="presParOf" srcId="{3C3AAF8D-9B3C-4AC1-9D9D-5FF6DCF51FB3}" destId="{869CF285-56FA-4F2C-A9D4-734467419136}" srcOrd="1" destOrd="0" presId="urn:microsoft.com/office/officeart/2011/layout/CircleProcess"/>
    <dgm:cxn modelId="{5F0443AC-8013-4869-AA2F-056FB34B8CF4}" type="presParOf" srcId="{869CF285-56FA-4F2C-A9D4-734467419136}" destId="{0F642FE8-A608-4B11-B17C-79695B7AA0EF}" srcOrd="0" destOrd="0" presId="urn:microsoft.com/office/officeart/2011/layout/CircleProcess"/>
    <dgm:cxn modelId="{F520012D-ABA8-4C7E-9C7D-C6A4C567AD53}" type="presParOf" srcId="{3C3AAF8D-9B3C-4AC1-9D9D-5FF6DCF51FB3}" destId="{89A63ABB-2A87-413E-936C-CA1D9420408F}" srcOrd="2" destOrd="0" presId="urn:microsoft.com/office/officeart/2011/layout/CircleProcess"/>
    <dgm:cxn modelId="{81F891CA-33E9-4654-A0C7-79287A8A8583}" type="presParOf" srcId="{3C3AAF8D-9B3C-4AC1-9D9D-5FF6DCF51FB3}" destId="{01D6E0E3-2328-4C23-AAAA-37772D3912EF}" srcOrd="3" destOrd="0" presId="urn:microsoft.com/office/officeart/2011/layout/CircleProcess"/>
    <dgm:cxn modelId="{4008F728-DD47-4F85-AF40-AA7A76288B7F}" type="presParOf" srcId="{01D6E0E3-2328-4C23-AAAA-37772D3912EF}" destId="{D2F36D03-FC8E-442F-B60F-03B51ADC3B10}" srcOrd="0" destOrd="0" presId="urn:microsoft.com/office/officeart/2011/layout/CircleProcess"/>
    <dgm:cxn modelId="{E63276E9-5D13-408B-B2C8-C7789799C4F7}" type="presParOf" srcId="{3C3AAF8D-9B3C-4AC1-9D9D-5FF6DCF51FB3}" destId="{CB770EDD-63EA-48AF-8CD2-8FF926F34EC3}" srcOrd="4" destOrd="0" presId="urn:microsoft.com/office/officeart/2011/layout/CircleProcess"/>
    <dgm:cxn modelId="{A4CF33CD-1B16-44BC-B5A1-A2C86E5C0207}" type="presParOf" srcId="{CB770EDD-63EA-48AF-8CD2-8FF926F34EC3}" destId="{0CD76B05-77AF-4D2E-BE5E-7412A81883E5}" srcOrd="0" destOrd="0" presId="urn:microsoft.com/office/officeart/2011/layout/CircleProcess"/>
    <dgm:cxn modelId="{09FBEA9A-C9D9-463B-AEC1-4666979E826D}" type="presParOf" srcId="{3C3AAF8D-9B3C-4AC1-9D9D-5FF6DCF51FB3}" destId="{F287B80D-E16D-43A5-A04A-B427CD696B83}" srcOrd="5" destOrd="0" presId="urn:microsoft.com/office/officeart/2011/layout/CircleProcess"/>
    <dgm:cxn modelId="{B6A177EF-010C-4AEE-A8F1-D55151FFC963}" type="presParOf" srcId="{3C3AAF8D-9B3C-4AC1-9D9D-5FF6DCF51FB3}" destId="{9369A6BA-7103-4376-9741-FE8FD8BB1A97}" srcOrd="6" destOrd="0" presId="urn:microsoft.com/office/officeart/2011/layout/CircleProcess"/>
    <dgm:cxn modelId="{9B67C42E-EE8D-4630-8237-F93467AD872A}" type="presParOf" srcId="{9369A6BA-7103-4376-9741-FE8FD8BB1A97}" destId="{035C0438-346A-4410-A48A-B1B349C51F12}" srcOrd="0" destOrd="0" presId="urn:microsoft.com/office/officeart/2011/layout/CircleProcess"/>
    <dgm:cxn modelId="{47B2D617-D6E4-4810-85CB-606C99177850}" type="presParOf" srcId="{3C3AAF8D-9B3C-4AC1-9D9D-5FF6DCF51FB3}" destId="{6BE1335A-FA1A-4429-98BD-36A79E9803DA}" srcOrd="7" destOrd="0" presId="urn:microsoft.com/office/officeart/2011/layout/CircleProcess"/>
    <dgm:cxn modelId="{25EC15B9-A584-43A5-9F24-6545A4721CEB}" type="presParOf" srcId="{6BE1335A-FA1A-4429-98BD-36A79E9803DA}" destId="{0AFD0BEB-3847-4887-AC1E-13179E09594D}" srcOrd="0" destOrd="0" presId="urn:microsoft.com/office/officeart/2011/layout/CircleProcess"/>
    <dgm:cxn modelId="{FA088A8F-A1B2-4C18-A801-0CEF88A25C15}" type="presParOf" srcId="{3C3AAF8D-9B3C-4AC1-9D9D-5FF6DCF51FB3}" destId="{60119952-8BC9-4755-8F00-BDC421B1F1E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D35A27-99AE-43EC-94D9-DF701A051144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</dgm:pt>
    <dgm:pt modelId="{A917765D-555C-4C7A-BC28-2D292D3E685A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100" dirty="0"/>
            <a:t>Less is more (memorable)</a:t>
          </a:r>
        </a:p>
      </dgm:t>
    </dgm:pt>
    <dgm:pt modelId="{E09DA089-8B47-4680-B4DA-702888935DFF}" type="sibTrans" cxnId="{9D80AA84-07A8-4C0F-98B0-4FD0B3292EEC}">
      <dgm:prSet/>
      <dgm:spPr/>
      <dgm:t>
        <a:bodyPr/>
        <a:lstStyle/>
        <a:p>
          <a:endParaRPr lang="en-US"/>
        </a:p>
      </dgm:t>
    </dgm:pt>
    <dgm:pt modelId="{7D212AC3-BD2F-4D37-9C72-38D975323C30}" type="parTrans" cxnId="{9D80AA84-07A8-4C0F-98B0-4FD0B3292EEC}">
      <dgm:prSet/>
      <dgm:spPr/>
      <dgm:t>
        <a:bodyPr/>
        <a:lstStyle/>
        <a:p>
          <a:endParaRPr lang="en-US"/>
        </a:p>
      </dgm:t>
    </dgm:pt>
    <dgm:pt modelId="{FF375E18-A946-468E-994A-EC90C9560CC8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100" dirty="0"/>
            <a:t>Avoid complex language/graphics</a:t>
          </a:r>
        </a:p>
      </dgm:t>
    </dgm:pt>
    <dgm:pt modelId="{E57ACD23-A0FC-4C89-A60C-8F0751FA21F5}" type="sibTrans" cxnId="{41F8ADFA-0B98-4182-9BD3-4311349EE930}">
      <dgm:prSet/>
      <dgm:spPr/>
      <dgm:t>
        <a:bodyPr/>
        <a:lstStyle/>
        <a:p>
          <a:endParaRPr lang="en-US"/>
        </a:p>
      </dgm:t>
    </dgm:pt>
    <dgm:pt modelId="{3CD18656-F959-48AF-A074-97B1F09B5749}" type="parTrans" cxnId="{41F8ADFA-0B98-4182-9BD3-4311349EE930}">
      <dgm:prSet/>
      <dgm:spPr/>
      <dgm:t>
        <a:bodyPr/>
        <a:lstStyle/>
        <a:p>
          <a:endParaRPr lang="en-US"/>
        </a:p>
      </dgm:t>
    </dgm:pt>
    <dgm:pt modelId="{169596C1-1369-437D-BC94-74A646500155}">
      <dgm:prSet/>
      <dgm:spPr/>
      <dgm:t>
        <a:bodyPr/>
        <a:lstStyle/>
        <a:p>
          <a:r>
            <a:rPr lang="en-US" dirty="0"/>
            <a:t>Utilize PowerPoint themes</a:t>
          </a:r>
        </a:p>
      </dgm:t>
    </dgm:pt>
    <dgm:pt modelId="{6BA16A2A-C416-4FD1-B48C-920D17651E14}" type="sibTrans" cxnId="{882099A3-0956-4BBF-9A2B-2A05F3266AA3}">
      <dgm:prSet/>
      <dgm:spPr/>
      <dgm:t>
        <a:bodyPr/>
        <a:lstStyle/>
        <a:p>
          <a:endParaRPr lang="en-US"/>
        </a:p>
      </dgm:t>
    </dgm:pt>
    <dgm:pt modelId="{0C983163-7C76-4549-A9FD-3A4F71E589C4}" type="parTrans" cxnId="{882099A3-0956-4BBF-9A2B-2A05F3266AA3}">
      <dgm:prSet/>
      <dgm:spPr/>
      <dgm:t>
        <a:bodyPr/>
        <a:lstStyle/>
        <a:p>
          <a:endParaRPr lang="en-US"/>
        </a:p>
      </dgm:t>
    </dgm:pt>
    <dgm:pt modelId="{F7C6DE7E-35A0-4BA6-8569-27FC5EFB2310}">
      <dgm:prSet/>
      <dgm:spPr/>
      <dgm:t>
        <a:bodyPr/>
        <a:lstStyle/>
        <a:p>
          <a:r>
            <a:rPr lang="en-US" dirty="0"/>
            <a:t>Use Smart Art for clear graphics</a:t>
          </a:r>
        </a:p>
      </dgm:t>
    </dgm:pt>
    <dgm:pt modelId="{AFFACA81-2014-4207-B783-F38BF0F74720}" type="sibTrans" cxnId="{324D071B-F10C-4F8E-BFC5-94C3AB1D0614}">
      <dgm:prSet/>
      <dgm:spPr/>
      <dgm:t>
        <a:bodyPr/>
        <a:lstStyle/>
        <a:p>
          <a:endParaRPr lang="en-US"/>
        </a:p>
      </dgm:t>
    </dgm:pt>
    <dgm:pt modelId="{6BDF069F-EEDC-4DDD-BB16-1386D232A40A}" type="parTrans" cxnId="{324D071B-F10C-4F8E-BFC5-94C3AB1D0614}">
      <dgm:prSet/>
      <dgm:spPr/>
      <dgm:t>
        <a:bodyPr/>
        <a:lstStyle/>
        <a:p>
          <a:endParaRPr lang="en-US"/>
        </a:p>
      </dgm:t>
    </dgm:pt>
    <dgm:pt modelId="{5D05D1AF-348C-4815-AFE7-0714264D3203}" type="pres">
      <dgm:prSet presAssocID="{E5D35A27-99AE-43EC-94D9-DF701A051144}" presName="Name0" presStyleCnt="0">
        <dgm:presLayoutVars>
          <dgm:dir/>
          <dgm:animLvl val="lvl"/>
          <dgm:resizeHandles val="exact"/>
        </dgm:presLayoutVars>
      </dgm:prSet>
      <dgm:spPr/>
    </dgm:pt>
    <dgm:pt modelId="{D2C9BAAF-83E7-4295-8519-83EC604EDFE1}" type="pres">
      <dgm:prSet presAssocID="{A917765D-555C-4C7A-BC28-2D292D3E685A}" presName="linNode" presStyleCnt="0"/>
      <dgm:spPr/>
    </dgm:pt>
    <dgm:pt modelId="{983C5B4B-12A5-499D-BD32-35A200CC15D1}" type="pres">
      <dgm:prSet presAssocID="{A917765D-555C-4C7A-BC28-2D292D3E685A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9E71D-D32F-4D4E-B971-74011DD8E190}" type="pres">
      <dgm:prSet presAssocID="{E09DA089-8B47-4680-B4DA-702888935DFF}" presName="sp" presStyleCnt="0"/>
      <dgm:spPr/>
    </dgm:pt>
    <dgm:pt modelId="{C4532538-6B66-42F5-99B9-61FC0BD539F2}" type="pres">
      <dgm:prSet presAssocID="{FF375E18-A946-468E-994A-EC90C9560CC8}" presName="linNode" presStyleCnt="0"/>
      <dgm:spPr/>
    </dgm:pt>
    <dgm:pt modelId="{B9A4B983-4E8B-477A-A0DE-CAA33F8E06A8}" type="pres">
      <dgm:prSet presAssocID="{FF375E18-A946-468E-994A-EC90C9560CC8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AD924-A0AF-4ECA-9E5D-C628C2AC3C09}" type="pres">
      <dgm:prSet presAssocID="{E57ACD23-A0FC-4C89-A60C-8F0751FA21F5}" presName="sp" presStyleCnt="0"/>
      <dgm:spPr/>
    </dgm:pt>
    <dgm:pt modelId="{8E88DD58-DC6F-40FE-88C9-B9361B2B6F26}" type="pres">
      <dgm:prSet presAssocID="{169596C1-1369-437D-BC94-74A646500155}" presName="linNode" presStyleCnt="0"/>
      <dgm:spPr/>
    </dgm:pt>
    <dgm:pt modelId="{DE922194-626B-48DE-AA7E-25CBA6330EE6}" type="pres">
      <dgm:prSet presAssocID="{169596C1-1369-437D-BC94-74A64650015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002197-1F92-4981-BDFE-3CEC4988F1B8}" type="pres">
      <dgm:prSet presAssocID="{6BA16A2A-C416-4FD1-B48C-920D17651E14}" presName="sp" presStyleCnt="0"/>
      <dgm:spPr/>
    </dgm:pt>
    <dgm:pt modelId="{F006CCF4-A755-4C55-B789-5AC9B438D562}" type="pres">
      <dgm:prSet presAssocID="{F7C6DE7E-35A0-4BA6-8569-27FC5EFB2310}" presName="linNode" presStyleCnt="0"/>
      <dgm:spPr/>
    </dgm:pt>
    <dgm:pt modelId="{F913BF18-FEE8-4A90-8410-485583AED4F7}" type="pres">
      <dgm:prSet presAssocID="{F7C6DE7E-35A0-4BA6-8569-27FC5EFB2310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EB3F6-6C25-41EE-A32D-FE39C2ED4E1A}" type="presOf" srcId="{A917765D-555C-4C7A-BC28-2D292D3E685A}" destId="{983C5B4B-12A5-499D-BD32-35A200CC15D1}" srcOrd="0" destOrd="0" presId="urn:microsoft.com/office/officeart/2005/8/layout/vList5"/>
    <dgm:cxn modelId="{E18CBB14-F462-48C5-A9B6-B560D31E5E0F}" type="presOf" srcId="{169596C1-1369-437D-BC94-74A646500155}" destId="{DE922194-626B-48DE-AA7E-25CBA6330EE6}" srcOrd="0" destOrd="0" presId="urn:microsoft.com/office/officeart/2005/8/layout/vList5"/>
    <dgm:cxn modelId="{882099A3-0956-4BBF-9A2B-2A05F3266AA3}" srcId="{E5D35A27-99AE-43EC-94D9-DF701A051144}" destId="{169596C1-1369-437D-BC94-74A646500155}" srcOrd="2" destOrd="0" parTransId="{0C983163-7C76-4549-A9FD-3A4F71E589C4}" sibTransId="{6BA16A2A-C416-4FD1-B48C-920D17651E14}"/>
    <dgm:cxn modelId="{0DB20FC1-00D2-4A10-8A17-0DF3E2DB2B50}" type="presOf" srcId="{FF375E18-A946-468E-994A-EC90C9560CC8}" destId="{B9A4B983-4E8B-477A-A0DE-CAA33F8E06A8}" srcOrd="0" destOrd="0" presId="urn:microsoft.com/office/officeart/2005/8/layout/vList5"/>
    <dgm:cxn modelId="{9D80AA84-07A8-4C0F-98B0-4FD0B3292EEC}" srcId="{E5D35A27-99AE-43EC-94D9-DF701A051144}" destId="{A917765D-555C-4C7A-BC28-2D292D3E685A}" srcOrd="0" destOrd="0" parTransId="{7D212AC3-BD2F-4D37-9C72-38D975323C30}" sibTransId="{E09DA089-8B47-4680-B4DA-702888935DFF}"/>
    <dgm:cxn modelId="{36A6E713-9D9F-4A05-AC5C-4C2D5EAC2FB9}" type="presOf" srcId="{E5D35A27-99AE-43EC-94D9-DF701A051144}" destId="{5D05D1AF-348C-4815-AFE7-0714264D3203}" srcOrd="0" destOrd="0" presId="urn:microsoft.com/office/officeart/2005/8/layout/vList5"/>
    <dgm:cxn modelId="{5AA51821-D390-47C4-AC7D-21551F4A4F29}" type="presOf" srcId="{F7C6DE7E-35A0-4BA6-8569-27FC5EFB2310}" destId="{F913BF18-FEE8-4A90-8410-485583AED4F7}" srcOrd="0" destOrd="0" presId="urn:microsoft.com/office/officeart/2005/8/layout/vList5"/>
    <dgm:cxn modelId="{41F8ADFA-0B98-4182-9BD3-4311349EE930}" srcId="{E5D35A27-99AE-43EC-94D9-DF701A051144}" destId="{FF375E18-A946-468E-994A-EC90C9560CC8}" srcOrd="1" destOrd="0" parTransId="{3CD18656-F959-48AF-A074-97B1F09B5749}" sibTransId="{E57ACD23-A0FC-4C89-A60C-8F0751FA21F5}"/>
    <dgm:cxn modelId="{324D071B-F10C-4F8E-BFC5-94C3AB1D0614}" srcId="{E5D35A27-99AE-43EC-94D9-DF701A051144}" destId="{F7C6DE7E-35A0-4BA6-8569-27FC5EFB2310}" srcOrd="3" destOrd="0" parTransId="{6BDF069F-EEDC-4DDD-BB16-1386D232A40A}" sibTransId="{AFFACA81-2014-4207-B783-F38BF0F74720}"/>
    <dgm:cxn modelId="{C4942AF4-6E53-49D6-8CF5-699B45F2798F}" type="presParOf" srcId="{5D05D1AF-348C-4815-AFE7-0714264D3203}" destId="{D2C9BAAF-83E7-4295-8519-83EC604EDFE1}" srcOrd="0" destOrd="0" presId="urn:microsoft.com/office/officeart/2005/8/layout/vList5"/>
    <dgm:cxn modelId="{F7366C88-BA5A-406F-A053-9D02D5D2483A}" type="presParOf" srcId="{D2C9BAAF-83E7-4295-8519-83EC604EDFE1}" destId="{983C5B4B-12A5-499D-BD32-35A200CC15D1}" srcOrd="0" destOrd="0" presId="urn:microsoft.com/office/officeart/2005/8/layout/vList5"/>
    <dgm:cxn modelId="{954F7ACB-3331-410E-8032-6F0BE9A36418}" type="presParOf" srcId="{5D05D1AF-348C-4815-AFE7-0714264D3203}" destId="{4949E71D-D32F-4D4E-B971-74011DD8E190}" srcOrd="1" destOrd="0" presId="urn:microsoft.com/office/officeart/2005/8/layout/vList5"/>
    <dgm:cxn modelId="{273EA90A-6994-4EA6-9813-A6027D713712}" type="presParOf" srcId="{5D05D1AF-348C-4815-AFE7-0714264D3203}" destId="{C4532538-6B66-42F5-99B9-61FC0BD539F2}" srcOrd="2" destOrd="0" presId="urn:microsoft.com/office/officeart/2005/8/layout/vList5"/>
    <dgm:cxn modelId="{EA46FFB0-F71A-413E-83C0-1593C08FD28B}" type="presParOf" srcId="{C4532538-6B66-42F5-99B9-61FC0BD539F2}" destId="{B9A4B983-4E8B-477A-A0DE-CAA33F8E06A8}" srcOrd="0" destOrd="0" presId="urn:microsoft.com/office/officeart/2005/8/layout/vList5"/>
    <dgm:cxn modelId="{FFE048BE-33C9-4A1C-8D28-E3D8F36ED561}" type="presParOf" srcId="{5D05D1AF-348C-4815-AFE7-0714264D3203}" destId="{242AD924-A0AF-4ECA-9E5D-C628C2AC3C09}" srcOrd="3" destOrd="0" presId="urn:microsoft.com/office/officeart/2005/8/layout/vList5"/>
    <dgm:cxn modelId="{83E4A2EF-0D8F-437F-A1B1-698AB31E55C7}" type="presParOf" srcId="{5D05D1AF-348C-4815-AFE7-0714264D3203}" destId="{8E88DD58-DC6F-40FE-88C9-B9361B2B6F26}" srcOrd="4" destOrd="0" presId="urn:microsoft.com/office/officeart/2005/8/layout/vList5"/>
    <dgm:cxn modelId="{C80FFC17-CC9D-4662-B863-64725FA1BEE6}" type="presParOf" srcId="{8E88DD58-DC6F-40FE-88C9-B9361B2B6F26}" destId="{DE922194-626B-48DE-AA7E-25CBA6330EE6}" srcOrd="0" destOrd="0" presId="urn:microsoft.com/office/officeart/2005/8/layout/vList5"/>
    <dgm:cxn modelId="{93EF0527-E7F4-434B-86EC-D2AE9B0287A9}" type="presParOf" srcId="{5D05D1AF-348C-4815-AFE7-0714264D3203}" destId="{DB002197-1F92-4981-BDFE-3CEC4988F1B8}" srcOrd="5" destOrd="0" presId="urn:microsoft.com/office/officeart/2005/8/layout/vList5"/>
    <dgm:cxn modelId="{F5041564-8317-44D0-95C3-B33F51AF61ED}" type="presParOf" srcId="{5D05D1AF-348C-4815-AFE7-0714264D3203}" destId="{F006CCF4-A755-4C55-B789-5AC9B438D562}" srcOrd="6" destOrd="0" presId="urn:microsoft.com/office/officeart/2005/8/layout/vList5"/>
    <dgm:cxn modelId="{D1725A87-91D6-45DA-A54D-108C1BA2B41C}" type="presParOf" srcId="{F006CCF4-A755-4C55-B789-5AC9B438D562}" destId="{F913BF18-FEE8-4A90-8410-485583AED4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8B39A6-280F-4950-AC75-6C2F98D8534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1FE0FD-9FAB-4AC1-B692-F858F63D6E3A}">
      <dgm:prSet phldrT="[Text]"/>
      <dgm:spPr/>
      <dgm:t>
        <a:bodyPr/>
        <a:lstStyle/>
        <a:p>
          <a:pPr>
            <a:buNone/>
          </a:pPr>
          <a:r>
            <a:rPr lang="en-US" b="1" dirty="0"/>
            <a:t>Goal:    </a:t>
          </a:r>
        </a:p>
        <a:p>
          <a:pPr>
            <a:buNone/>
          </a:pPr>
          <a:r>
            <a:rPr lang="en-US" b="0" dirty="0"/>
            <a:t>to </a:t>
          </a:r>
          <a:r>
            <a:rPr lang="en-US" dirty="0"/>
            <a:t>inform and convince</a:t>
          </a:r>
        </a:p>
      </dgm:t>
    </dgm:pt>
    <dgm:pt modelId="{9A574F62-5CC7-4DFE-97DC-6005A35A568A}" type="parTrans" cxnId="{FC78C164-C3B7-40D7-8E30-2D2E4D6E75FB}">
      <dgm:prSet/>
      <dgm:spPr/>
      <dgm:t>
        <a:bodyPr/>
        <a:lstStyle/>
        <a:p>
          <a:endParaRPr lang="en-US"/>
        </a:p>
      </dgm:t>
    </dgm:pt>
    <dgm:pt modelId="{2CD4EEE4-0BAD-4F61-BE01-979F33906B98}" type="sibTrans" cxnId="{FC78C164-C3B7-40D7-8E30-2D2E4D6E75FB}">
      <dgm:prSet/>
      <dgm:spPr/>
      <dgm:t>
        <a:bodyPr/>
        <a:lstStyle/>
        <a:p>
          <a:endParaRPr lang="en-US"/>
        </a:p>
      </dgm:t>
    </dgm:pt>
    <dgm:pt modelId="{25902487-E8BA-4449-AEC7-584121D652A1}">
      <dgm:prSet phldrT="[Text]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b="1" dirty="0"/>
            <a:t>Audience:</a:t>
          </a:r>
        </a:p>
        <a:p>
          <a:pPr>
            <a:buFont typeface="Courier New" panose="02070309020205020404" pitchFamily="49" charset="0"/>
            <a:buChar char="o"/>
          </a:pPr>
          <a:r>
            <a:rPr lang="en-US" dirty="0"/>
            <a:t> peers, UCAs, professor, CEO</a:t>
          </a:r>
        </a:p>
      </dgm:t>
    </dgm:pt>
    <dgm:pt modelId="{F7FB6B73-0178-46FB-8A85-C461FCDB37EE}" type="parTrans" cxnId="{06571FCE-B916-436E-8F52-A2E3B9BDCA17}">
      <dgm:prSet/>
      <dgm:spPr/>
      <dgm:t>
        <a:bodyPr/>
        <a:lstStyle/>
        <a:p>
          <a:endParaRPr lang="en-US"/>
        </a:p>
      </dgm:t>
    </dgm:pt>
    <dgm:pt modelId="{E5235E4D-8E68-4703-BCFD-2E47CC5029BE}" type="sibTrans" cxnId="{06571FCE-B916-436E-8F52-A2E3B9BDCA17}">
      <dgm:prSet/>
      <dgm:spPr/>
      <dgm:t>
        <a:bodyPr/>
        <a:lstStyle/>
        <a:p>
          <a:endParaRPr lang="en-US"/>
        </a:p>
      </dgm:t>
    </dgm:pt>
    <dgm:pt modelId="{1656F8E3-AFE7-42FB-829E-FCF83140A8AD}">
      <dgm:prSet phldrT="[Text]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b="1" dirty="0"/>
            <a:t>Setting:</a:t>
          </a:r>
        </a:p>
        <a:p>
          <a:pPr>
            <a:buFont typeface="Courier New" panose="02070309020205020404" pitchFamily="49" charset="0"/>
            <a:buChar char="o"/>
          </a:pPr>
          <a:r>
            <a:rPr lang="en-US" dirty="0"/>
            <a:t> classroom, business casual</a:t>
          </a:r>
        </a:p>
      </dgm:t>
    </dgm:pt>
    <dgm:pt modelId="{E7A7C29A-0E86-4EC3-8258-85C1A18BE9D2}" type="parTrans" cxnId="{EA7EEBBD-C95F-4E38-B8C2-0A3ABA61CF7A}">
      <dgm:prSet/>
      <dgm:spPr/>
      <dgm:t>
        <a:bodyPr/>
        <a:lstStyle/>
        <a:p>
          <a:endParaRPr lang="en-US"/>
        </a:p>
      </dgm:t>
    </dgm:pt>
    <dgm:pt modelId="{2A2FE792-D90A-4E33-BDDD-B1E65DB05C35}" type="sibTrans" cxnId="{EA7EEBBD-C95F-4E38-B8C2-0A3ABA61CF7A}">
      <dgm:prSet/>
      <dgm:spPr/>
      <dgm:t>
        <a:bodyPr/>
        <a:lstStyle/>
        <a:p>
          <a:endParaRPr lang="en-US"/>
        </a:p>
      </dgm:t>
    </dgm:pt>
    <dgm:pt modelId="{33DA595B-2897-40AC-95CB-2CE1C002EDC8}" type="pres">
      <dgm:prSet presAssocID="{458B39A6-280F-4950-AC75-6C2F98D853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EF4180-F483-4CB1-A25C-742FCEEE66EA}" type="pres">
      <dgm:prSet presAssocID="{701FE0FD-9FAB-4AC1-B692-F858F63D6E3A}" presName="parentLin" presStyleCnt="0"/>
      <dgm:spPr/>
    </dgm:pt>
    <dgm:pt modelId="{512009E0-A56A-41D8-B715-FB0E4F8C78D6}" type="pres">
      <dgm:prSet presAssocID="{701FE0FD-9FAB-4AC1-B692-F858F63D6E3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0543461-D558-454C-A3F8-755F82517035}" type="pres">
      <dgm:prSet presAssocID="{701FE0FD-9FAB-4AC1-B692-F858F63D6E3A}" presName="parentText" presStyleLbl="node1" presStyleIdx="0" presStyleCnt="3" custScaleX="101628" custScaleY="13467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3A00D-BC73-497B-A12C-369ECF9B48D6}" type="pres">
      <dgm:prSet presAssocID="{701FE0FD-9FAB-4AC1-B692-F858F63D6E3A}" presName="negativeSpace" presStyleCnt="0"/>
      <dgm:spPr/>
    </dgm:pt>
    <dgm:pt modelId="{99039813-1481-4990-9BF0-FB1855A12766}" type="pres">
      <dgm:prSet presAssocID="{701FE0FD-9FAB-4AC1-B692-F858F63D6E3A}" presName="childText" presStyleLbl="conFgAcc1" presStyleIdx="0" presStyleCnt="3" custScaleX="98734" custScaleY="131391">
        <dgm:presLayoutVars>
          <dgm:bulletEnabled val="1"/>
        </dgm:presLayoutVars>
      </dgm:prSet>
      <dgm:spPr/>
    </dgm:pt>
    <dgm:pt modelId="{92346377-AF5D-40BD-B493-61BD60AEBD3E}" type="pres">
      <dgm:prSet presAssocID="{2CD4EEE4-0BAD-4F61-BE01-979F33906B98}" presName="spaceBetweenRectangles" presStyleCnt="0"/>
      <dgm:spPr/>
    </dgm:pt>
    <dgm:pt modelId="{D7787195-BD08-4F57-ACDF-3856CEA03D78}" type="pres">
      <dgm:prSet presAssocID="{25902487-E8BA-4449-AEC7-584121D652A1}" presName="parentLin" presStyleCnt="0"/>
      <dgm:spPr/>
    </dgm:pt>
    <dgm:pt modelId="{386A475A-9C43-4501-BA7E-5966523AC1F9}" type="pres">
      <dgm:prSet presAssocID="{25902487-E8BA-4449-AEC7-584121D652A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BFEF677-D872-4506-A1A4-C43CD8E60B51}" type="pres">
      <dgm:prSet presAssocID="{25902487-E8BA-4449-AEC7-584121D652A1}" presName="parentText" presStyleLbl="node1" presStyleIdx="1" presStyleCnt="3" custScaleX="98011" custScaleY="1364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40519-ACAE-4BCE-8BCF-9F01789CF0D7}" type="pres">
      <dgm:prSet presAssocID="{25902487-E8BA-4449-AEC7-584121D652A1}" presName="negativeSpace" presStyleCnt="0"/>
      <dgm:spPr/>
    </dgm:pt>
    <dgm:pt modelId="{D1F2ED97-9FCC-400E-B880-7348FEEED1D7}" type="pres">
      <dgm:prSet presAssocID="{25902487-E8BA-4449-AEC7-584121D652A1}" presName="childText" presStyleLbl="conFgAcc1" presStyleIdx="1" presStyleCnt="3" custScaleX="97468" custScaleY="125041">
        <dgm:presLayoutVars>
          <dgm:bulletEnabled val="1"/>
        </dgm:presLayoutVars>
      </dgm:prSet>
      <dgm:spPr/>
    </dgm:pt>
    <dgm:pt modelId="{1D2041D7-93A0-4832-BA2B-C6836B66E748}" type="pres">
      <dgm:prSet presAssocID="{E5235E4D-8E68-4703-BCFD-2E47CC5029BE}" presName="spaceBetweenRectangles" presStyleCnt="0"/>
      <dgm:spPr/>
    </dgm:pt>
    <dgm:pt modelId="{03A43887-1EF9-4F9C-B48E-D162BBBBABFD}" type="pres">
      <dgm:prSet presAssocID="{1656F8E3-AFE7-42FB-829E-FCF83140A8AD}" presName="parentLin" presStyleCnt="0"/>
      <dgm:spPr/>
    </dgm:pt>
    <dgm:pt modelId="{CD23EDC4-AF8A-4790-BAC6-A3C3C7606DCA}" type="pres">
      <dgm:prSet presAssocID="{1656F8E3-AFE7-42FB-829E-FCF83140A8A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67B7AC6-310E-4DB6-AFD4-8AC4A5E88332}" type="pres">
      <dgm:prSet presAssocID="{1656F8E3-AFE7-42FB-829E-FCF83140A8AD}" presName="parentText" presStyleLbl="node1" presStyleIdx="2" presStyleCnt="3" custScaleX="101628" custScaleY="1327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D77D5-79D0-478C-BF24-753399B5E23E}" type="pres">
      <dgm:prSet presAssocID="{1656F8E3-AFE7-42FB-829E-FCF83140A8AD}" presName="negativeSpace" presStyleCnt="0"/>
      <dgm:spPr/>
    </dgm:pt>
    <dgm:pt modelId="{E60E9AE6-397B-4E22-BB42-F52975627653}" type="pres">
      <dgm:prSet presAssocID="{1656F8E3-AFE7-42FB-829E-FCF83140A8AD}" presName="childText" presStyleLbl="conFgAcc1" presStyleIdx="2" presStyleCnt="3" custScaleX="98734" custScaleY="143029">
        <dgm:presLayoutVars>
          <dgm:bulletEnabled val="1"/>
        </dgm:presLayoutVars>
      </dgm:prSet>
      <dgm:spPr/>
    </dgm:pt>
  </dgm:ptLst>
  <dgm:cxnLst>
    <dgm:cxn modelId="{06571FCE-B916-436E-8F52-A2E3B9BDCA17}" srcId="{458B39A6-280F-4950-AC75-6C2F98D85344}" destId="{25902487-E8BA-4449-AEC7-584121D652A1}" srcOrd="1" destOrd="0" parTransId="{F7FB6B73-0178-46FB-8A85-C461FCDB37EE}" sibTransId="{E5235E4D-8E68-4703-BCFD-2E47CC5029BE}"/>
    <dgm:cxn modelId="{3741CC61-AC9F-4DD7-BE49-C20C742180CA}" type="presOf" srcId="{25902487-E8BA-4449-AEC7-584121D652A1}" destId="{386A475A-9C43-4501-BA7E-5966523AC1F9}" srcOrd="0" destOrd="0" presId="urn:microsoft.com/office/officeart/2005/8/layout/list1"/>
    <dgm:cxn modelId="{F4B60177-B299-4197-AA11-CBFE2E7965DB}" type="presOf" srcId="{25902487-E8BA-4449-AEC7-584121D652A1}" destId="{8BFEF677-D872-4506-A1A4-C43CD8E60B51}" srcOrd="1" destOrd="0" presId="urn:microsoft.com/office/officeart/2005/8/layout/list1"/>
    <dgm:cxn modelId="{D83AEEBA-3B10-4323-B3C0-4D982D0EF42A}" type="presOf" srcId="{701FE0FD-9FAB-4AC1-B692-F858F63D6E3A}" destId="{512009E0-A56A-41D8-B715-FB0E4F8C78D6}" srcOrd="0" destOrd="0" presId="urn:microsoft.com/office/officeart/2005/8/layout/list1"/>
    <dgm:cxn modelId="{685805CE-C9C3-44B1-8850-78CA523A9F15}" type="presOf" srcId="{701FE0FD-9FAB-4AC1-B692-F858F63D6E3A}" destId="{B0543461-D558-454C-A3F8-755F82517035}" srcOrd="1" destOrd="0" presId="urn:microsoft.com/office/officeart/2005/8/layout/list1"/>
    <dgm:cxn modelId="{FC78C164-C3B7-40D7-8E30-2D2E4D6E75FB}" srcId="{458B39A6-280F-4950-AC75-6C2F98D85344}" destId="{701FE0FD-9FAB-4AC1-B692-F858F63D6E3A}" srcOrd="0" destOrd="0" parTransId="{9A574F62-5CC7-4DFE-97DC-6005A35A568A}" sibTransId="{2CD4EEE4-0BAD-4F61-BE01-979F33906B98}"/>
    <dgm:cxn modelId="{EA7EEBBD-C95F-4E38-B8C2-0A3ABA61CF7A}" srcId="{458B39A6-280F-4950-AC75-6C2F98D85344}" destId="{1656F8E3-AFE7-42FB-829E-FCF83140A8AD}" srcOrd="2" destOrd="0" parTransId="{E7A7C29A-0E86-4EC3-8258-85C1A18BE9D2}" sibTransId="{2A2FE792-D90A-4E33-BDDD-B1E65DB05C35}"/>
    <dgm:cxn modelId="{DC88560B-C8EA-4E98-844C-DE32E58E95EF}" type="presOf" srcId="{1656F8E3-AFE7-42FB-829E-FCF83140A8AD}" destId="{CD23EDC4-AF8A-4790-BAC6-A3C3C7606DCA}" srcOrd="0" destOrd="0" presId="urn:microsoft.com/office/officeart/2005/8/layout/list1"/>
    <dgm:cxn modelId="{D6A551AD-B251-4028-BFA0-9D999BE9784C}" type="presOf" srcId="{458B39A6-280F-4950-AC75-6C2F98D85344}" destId="{33DA595B-2897-40AC-95CB-2CE1C002EDC8}" srcOrd="0" destOrd="0" presId="urn:microsoft.com/office/officeart/2005/8/layout/list1"/>
    <dgm:cxn modelId="{08385048-85E5-4F37-BFD5-3FB1270E08D6}" type="presOf" srcId="{1656F8E3-AFE7-42FB-829E-FCF83140A8AD}" destId="{D67B7AC6-310E-4DB6-AFD4-8AC4A5E88332}" srcOrd="1" destOrd="0" presId="urn:microsoft.com/office/officeart/2005/8/layout/list1"/>
    <dgm:cxn modelId="{F778701F-F954-4D3D-B039-06ECB138CD58}" type="presParOf" srcId="{33DA595B-2897-40AC-95CB-2CE1C002EDC8}" destId="{79EF4180-F483-4CB1-A25C-742FCEEE66EA}" srcOrd="0" destOrd="0" presId="urn:microsoft.com/office/officeart/2005/8/layout/list1"/>
    <dgm:cxn modelId="{C81364FF-FA05-4B81-9216-C793FDE3D083}" type="presParOf" srcId="{79EF4180-F483-4CB1-A25C-742FCEEE66EA}" destId="{512009E0-A56A-41D8-B715-FB0E4F8C78D6}" srcOrd="0" destOrd="0" presId="urn:microsoft.com/office/officeart/2005/8/layout/list1"/>
    <dgm:cxn modelId="{FC4FC756-92D3-41F6-A39B-C56DE87D0DA9}" type="presParOf" srcId="{79EF4180-F483-4CB1-A25C-742FCEEE66EA}" destId="{B0543461-D558-454C-A3F8-755F82517035}" srcOrd="1" destOrd="0" presId="urn:microsoft.com/office/officeart/2005/8/layout/list1"/>
    <dgm:cxn modelId="{7DF3662A-9A15-4BE4-A553-B55B39FBEDE3}" type="presParOf" srcId="{33DA595B-2897-40AC-95CB-2CE1C002EDC8}" destId="{1E63A00D-BC73-497B-A12C-369ECF9B48D6}" srcOrd="1" destOrd="0" presId="urn:microsoft.com/office/officeart/2005/8/layout/list1"/>
    <dgm:cxn modelId="{B942391E-AFD6-4659-8EB2-79801347AC72}" type="presParOf" srcId="{33DA595B-2897-40AC-95CB-2CE1C002EDC8}" destId="{99039813-1481-4990-9BF0-FB1855A12766}" srcOrd="2" destOrd="0" presId="urn:microsoft.com/office/officeart/2005/8/layout/list1"/>
    <dgm:cxn modelId="{9EF2DACC-4C4F-4B0D-A928-D5D5DC3F6B99}" type="presParOf" srcId="{33DA595B-2897-40AC-95CB-2CE1C002EDC8}" destId="{92346377-AF5D-40BD-B493-61BD60AEBD3E}" srcOrd="3" destOrd="0" presId="urn:microsoft.com/office/officeart/2005/8/layout/list1"/>
    <dgm:cxn modelId="{B255981F-C67B-48C8-AE86-95664AD053AA}" type="presParOf" srcId="{33DA595B-2897-40AC-95CB-2CE1C002EDC8}" destId="{D7787195-BD08-4F57-ACDF-3856CEA03D78}" srcOrd="4" destOrd="0" presId="urn:microsoft.com/office/officeart/2005/8/layout/list1"/>
    <dgm:cxn modelId="{082F32BD-C15C-4135-A772-C5D979FB0CDA}" type="presParOf" srcId="{D7787195-BD08-4F57-ACDF-3856CEA03D78}" destId="{386A475A-9C43-4501-BA7E-5966523AC1F9}" srcOrd="0" destOrd="0" presId="urn:microsoft.com/office/officeart/2005/8/layout/list1"/>
    <dgm:cxn modelId="{F361100B-52EE-4570-B145-EF4A9AD33577}" type="presParOf" srcId="{D7787195-BD08-4F57-ACDF-3856CEA03D78}" destId="{8BFEF677-D872-4506-A1A4-C43CD8E60B51}" srcOrd="1" destOrd="0" presId="urn:microsoft.com/office/officeart/2005/8/layout/list1"/>
    <dgm:cxn modelId="{41972791-04A4-4F38-B578-EBD502AF76E9}" type="presParOf" srcId="{33DA595B-2897-40AC-95CB-2CE1C002EDC8}" destId="{6B640519-ACAE-4BCE-8BCF-9F01789CF0D7}" srcOrd="5" destOrd="0" presId="urn:microsoft.com/office/officeart/2005/8/layout/list1"/>
    <dgm:cxn modelId="{EC0448E8-143B-4CF8-B853-5B83CACFCD48}" type="presParOf" srcId="{33DA595B-2897-40AC-95CB-2CE1C002EDC8}" destId="{D1F2ED97-9FCC-400E-B880-7348FEEED1D7}" srcOrd="6" destOrd="0" presId="urn:microsoft.com/office/officeart/2005/8/layout/list1"/>
    <dgm:cxn modelId="{E5840566-F45C-4D31-BF52-EE6399DE6136}" type="presParOf" srcId="{33DA595B-2897-40AC-95CB-2CE1C002EDC8}" destId="{1D2041D7-93A0-4832-BA2B-C6836B66E748}" srcOrd="7" destOrd="0" presId="urn:microsoft.com/office/officeart/2005/8/layout/list1"/>
    <dgm:cxn modelId="{B5FFAC4A-ECF6-4090-AA2E-0FB302AB93D7}" type="presParOf" srcId="{33DA595B-2897-40AC-95CB-2CE1C002EDC8}" destId="{03A43887-1EF9-4F9C-B48E-D162BBBBABFD}" srcOrd="8" destOrd="0" presId="urn:microsoft.com/office/officeart/2005/8/layout/list1"/>
    <dgm:cxn modelId="{51CCF680-8998-4627-AB52-F8202D9AB6A5}" type="presParOf" srcId="{03A43887-1EF9-4F9C-B48E-D162BBBBABFD}" destId="{CD23EDC4-AF8A-4790-BAC6-A3C3C7606DCA}" srcOrd="0" destOrd="0" presId="urn:microsoft.com/office/officeart/2005/8/layout/list1"/>
    <dgm:cxn modelId="{2772BE89-74E0-4092-AA7C-83526CD14CB4}" type="presParOf" srcId="{03A43887-1EF9-4F9C-B48E-D162BBBBABFD}" destId="{D67B7AC6-310E-4DB6-AFD4-8AC4A5E88332}" srcOrd="1" destOrd="0" presId="urn:microsoft.com/office/officeart/2005/8/layout/list1"/>
    <dgm:cxn modelId="{01F6D9D3-1343-4778-95D7-767C8D93DD16}" type="presParOf" srcId="{33DA595B-2897-40AC-95CB-2CE1C002EDC8}" destId="{C40D77D5-79D0-478C-BF24-753399B5E23E}" srcOrd="9" destOrd="0" presId="urn:microsoft.com/office/officeart/2005/8/layout/list1"/>
    <dgm:cxn modelId="{B534C17F-BC5A-4305-8FCE-B9F0DAC784DD}" type="presParOf" srcId="{33DA595B-2897-40AC-95CB-2CE1C002EDC8}" destId="{E60E9AE6-397B-4E22-BB42-F529756276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816133-B2CD-4C9F-8BCE-5A493A7687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300F3-402F-4B9C-80B9-6730929CC866}">
      <dgm:prSet phldrT="[Text]" custT="1"/>
      <dgm:spPr/>
      <dgm:t>
        <a:bodyPr/>
        <a:lstStyle/>
        <a:p>
          <a:pPr algn="ctr"/>
          <a:r>
            <a:rPr lang="en-US" sz="2400" dirty="0"/>
            <a:t>As an individual</a:t>
          </a:r>
        </a:p>
      </dgm:t>
    </dgm:pt>
    <dgm:pt modelId="{5DF8C6ED-9AF4-4447-BFE1-05942ABA8A40}" type="parTrans" cxnId="{5C995090-485C-4A6E-8104-836586DD5A24}">
      <dgm:prSet/>
      <dgm:spPr/>
      <dgm:t>
        <a:bodyPr/>
        <a:lstStyle/>
        <a:p>
          <a:endParaRPr lang="en-US"/>
        </a:p>
      </dgm:t>
    </dgm:pt>
    <dgm:pt modelId="{EC153909-2627-45F2-A820-B4A0B17B515E}" type="sibTrans" cxnId="{5C995090-485C-4A6E-8104-836586DD5A24}">
      <dgm:prSet/>
      <dgm:spPr/>
      <dgm:t>
        <a:bodyPr/>
        <a:lstStyle/>
        <a:p>
          <a:endParaRPr lang="en-US"/>
        </a:p>
      </dgm:t>
    </dgm:pt>
    <dgm:pt modelId="{FB2EF0D1-9B8C-41FC-8E2D-BC3E02A7B733}">
      <dgm:prSet phldrT="[Text]" custT="1"/>
      <dgm:spPr/>
      <dgm:t>
        <a:bodyPr/>
        <a:lstStyle/>
        <a:p>
          <a:pPr algn="ctr"/>
          <a:r>
            <a:rPr lang="en-US" sz="2400" dirty="0"/>
            <a:t>As a group</a:t>
          </a:r>
        </a:p>
      </dgm:t>
    </dgm:pt>
    <dgm:pt modelId="{A5E8EB84-0CD4-4160-9556-A969E2D4E142}" type="parTrans" cxnId="{2BCD7321-27AD-4BBD-8E4C-6ECD7027CE1C}">
      <dgm:prSet/>
      <dgm:spPr/>
      <dgm:t>
        <a:bodyPr/>
        <a:lstStyle/>
        <a:p>
          <a:endParaRPr lang="en-US"/>
        </a:p>
      </dgm:t>
    </dgm:pt>
    <dgm:pt modelId="{0728DCC9-53F9-4F44-8076-DB1226269282}" type="sibTrans" cxnId="{2BCD7321-27AD-4BBD-8E4C-6ECD7027CE1C}">
      <dgm:prSet/>
      <dgm:spPr/>
      <dgm:t>
        <a:bodyPr/>
        <a:lstStyle/>
        <a:p>
          <a:endParaRPr lang="en-US"/>
        </a:p>
      </dgm:t>
    </dgm:pt>
    <dgm:pt modelId="{8A0504E4-6D32-4A9A-BB5A-B4FD99DEDB0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Run through the slides in front of each other with a time</a:t>
          </a:r>
        </a:p>
      </dgm:t>
    </dgm:pt>
    <dgm:pt modelId="{CDE11D06-735E-4765-8319-7DDA508785C2}" type="parTrans" cxnId="{9D0CE1C5-407E-4984-8631-AD1DC2054E41}">
      <dgm:prSet/>
      <dgm:spPr/>
      <dgm:t>
        <a:bodyPr/>
        <a:lstStyle/>
        <a:p>
          <a:endParaRPr lang="en-US"/>
        </a:p>
      </dgm:t>
    </dgm:pt>
    <dgm:pt modelId="{29A718A2-1395-47E5-895D-7CDECD28E9A7}" type="sibTrans" cxnId="{9D0CE1C5-407E-4984-8631-AD1DC2054E41}">
      <dgm:prSet/>
      <dgm:spPr/>
      <dgm:t>
        <a:bodyPr/>
        <a:lstStyle/>
        <a:p>
          <a:endParaRPr lang="en-US"/>
        </a:p>
      </dgm:t>
    </dgm:pt>
    <dgm:pt modelId="{185B8E1C-6534-48FD-B1F9-F4A2C53A51D3}">
      <dgm:prSet phldrT="[Text]" custT="1"/>
      <dgm:spPr/>
      <dgm:t>
        <a:bodyPr/>
        <a:lstStyle/>
        <a:p>
          <a:pPr algn="ctr"/>
          <a:r>
            <a:rPr lang="en-US" sz="2400" dirty="0"/>
            <a:t>With UCAs</a:t>
          </a:r>
        </a:p>
      </dgm:t>
    </dgm:pt>
    <dgm:pt modelId="{C33CDEF7-8DE3-429C-9AB0-818E4E90001E}" type="parTrans" cxnId="{119E1DCB-12DC-451E-970A-F2D47671644B}">
      <dgm:prSet/>
      <dgm:spPr/>
      <dgm:t>
        <a:bodyPr/>
        <a:lstStyle/>
        <a:p>
          <a:endParaRPr lang="en-US"/>
        </a:p>
      </dgm:t>
    </dgm:pt>
    <dgm:pt modelId="{51D77D52-E2FA-476A-919D-29CF48EA197D}" type="sibTrans" cxnId="{119E1DCB-12DC-451E-970A-F2D47671644B}">
      <dgm:prSet/>
      <dgm:spPr/>
      <dgm:t>
        <a:bodyPr/>
        <a:lstStyle/>
        <a:p>
          <a:endParaRPr lang="en-US"/>
        </a:p>
      </dgm:t>
    </dgm:pt>
    <dgm:pt modelId="{C2FDE0B1-853D-41A8-A963-19FA4EE3F7BB}">
      <dgm:prSet phldrT="[Text]" custT="1"/>
      <dgm:spPr/>
      <dgm:t>
        <a:bodyPr/>
        <a:lstStyle/>
        <a:p>
          <a:r>
            <a:rPr lang="en-US" sz="1800" dirty="0"/>
            <a:t>Run through presentation in front of UCAs, take note of suggestions</a:t>
          </a:r>
        </a:p>
      </dgm:t>
    </dgm:pt>
    <dgm:pt modelId="{F820168B-A147-4080-B083-29BF51E90EF5}" type="parTrans" cxnId="{10433242-4887-4AC0-A052-1E46EB50A3B8}">
      <dgm:prSet/>
      <dgm:spPr/>
      <dgm:t>
        <a:bodyPr/>
        <a:lstStyle/>
        <a:p>
          <a:endParaRPr lang="en-US"/>
        </a:p>
      </dgm:t>
    </dgm:pt>
    <dgm:pt modelId="{E5F32AC2-667C-48B3-AA7D-0C0E5F2F1C78}" type="sibTrans" cxnId="{10433242-4887-4AC0-A052-1E46EB50A3B8}">
      <dgm:prSet/>
      <dgm:spPr/>
      <dgm:t>
        <a:bodyPr/>
        <a:lstStyle/>
        <a:p>
          <a:endParaRPr lang="en-US"/>
        </a:p>
      </dgm:t>
    </dgm:pt>
    <dgm:pt modelId="{8EB8F465-73EE-4D9D-BECF-A97F96AB169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Decide how to begin the presentation</a:t>
          </a:r>
        </a:p>
      </dgm:t>
    </dgm:pt>
    <dgm:pt modelId="{9AB378CD-36BE-4911-A382-7ECF09F53B48}" type="parTrans" cxnId="{52B8ABB4-D474-475D-B0A1-D154D9736D27}">
      <dgm:prSet/>
      <dgm:spPr/>
      <dgm:t>
        <a:bodyPr/>
        <a:lstStyle/>
        <a:p>
          <a:endParaRPr lang="en-US"/>
        </a:p>
      </dgm:t>
    </dgm:pt>
    <dgm:pt modelId="{A1E2CDF4-1296-487E-87CB-A436CED3E981}" type="sibTrans" cxnId="{52B8ABB4-D474-475D-B0A1-D154D9736D27}">
      <dgm:prSet/>
      <dgm:spPr/>
      <dgm:t>
        <a:bodyPr/>
        <a:lstStyle/>
        <a:p>
          <a:endParaRPr lang="en-US"/>
        </a:p>
      </dgm:t>
    </dgm:pt>
    <dgm:pt modelId="{F464F1F7-039E-4A1E-932E-05956D2362A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Practice presenting the ideas on your slide</a:t>
          </a:r>
        </a:p>
      </dgm:t>
    </dgm:pt>
    <dgm:pt modelId="{2F5266E7-B1DB-4668-A3D3-2DBA2441ABCE}" type="sibTrans" cxnId="{B07B9180-6858-4C28-8A90-311044878574}">
      <dgm:prSet/>
      <dgm:spPr/>
      <dgm:t>
        <a:bodyPr/>
        <a:lstStyle/>
        <a:p>
          <a:endParaRPr lang="en-US"/>
        </a:p>
      </dgm:t>
    </dgm:pt>
    <dgm:pt modelId="{EFBC816A-66D5-4670-B90B-7F8B26AA5D17}" type="parTrans" cxnId="{B07B9180-6858-4C28-8A90-311044878574}">
      <dgm:prSet/>
      <dgm:spPr/>
      <dgm:t>
        <a:bodyPr/>
        <a:lstStyle/>
        <a:p>
          <a:endParaRPr lang="en-US"/>
        </a:p>
      </dgm:t>
    </dgm:pt>
    <dgm:pt modelId="{DD43750A-FC65-42B9-A0B6-0CF8E291C97D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800" dirty="0"/>
            <a:t>Remember pronunciations, definitions, and statistics without notecards</a:t>
          </a:r>
        </a:p>
      </dgm:t>
    </dgm:pt>
    <dgm:pt modelId="{06331296-E052-49B3-8F63-7BB17BA4575E}" type="sibTrans" cxnId="{D644FA40-E99D-4E4C-8611-554578C12FAB}">
      <dgm:prSet/>
      <dgm:spPr/>
      <dgm:t>
        <a:bodyPr/>
        <a:lstStyle/>
        <a:p>
          <a:endParaRPr lang="en-US"/>
        </a:p>
      </dgm:t>
    </dgm:pt>
    <dgm:pt modelId="{BCCAAA59-F4D9-4128-A16C-E9469EFE6B8F}" type="parTrans" cxnId="{D644FA40-E99D-4E4C-8611-554578C12FAB}">
      <dgm:prSet/>
      <dgm:spPr/>
      <dgm:t>
        <a:bodyPr/>
        <a:lstStyle/>
        <a:p>
          <a:endParaRPr lang="en-US"/>
        </a:p>
      </dgm:t>
    </dgm:pt>
    <dgm:pt modelId="{8A10BCD3-3195-4935-B9C7-0981F1E395DE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800" dirty="0"/>
            <a:t>Be mindful of filler words “um, uh, so, like…”</a:t>
          </a:r>
        </a:p>
      </dgm:t>
    </dgm:pt>
    <dgm:pt modelId="{F3C4B183-CBEB-4C4B-9A49-485F7A2C204A}" type="sibTrans" cxnId="{E38A1609-411B-4BAA-B7E1-C47C35A40372}">
      <dgm:prSet/>
      <dgm:spPr/>
      <dgm:t>
        <a:bodyPr/>
        <a:lstStyle/>
        <a:p>
          <a:endParaRPr lang="en-US"/>
        </a:p>
      </dgm:t>
    </dgm:pt>
    <dgm:pt modelId="{040B583F-B720-4D63-9F23-47E36F4DD317}" type="parTrans" cxnId="{E38A1609-411B-4BAA-B7E1-C47C35A40372}">
      <dgm:prSet/>
      <dgm:spPr/>
      <dgm:t>
        <a:bodyPr/>
        <a:lstStyle/>
        <a:p>
          <a:endParaRPr lang="en-US"/>
        </a:p>
      </dgm:t>
    </dgm:pt>
    <dgm:pt modelId="{3586C7DE-BD6F-4E54-A18B-6161FA4A0849}" type="pres">
      <dgm:prSet presAssocID="{9D816133-B2CD-4C9F-8BCE-5A493A76877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DD7D9E-2804-4F5C-9DFC-3D557DBE3F89}" type="pres">
      <dgm:prSet presAssocID="{EC3300F3-402F-4B9C-80B9-6730929CC866}" presName="parentLin" presStyleCnt="0"/>
      <dgm:spPr/>
    </dgm:pt>
    <dgm:pt modelId="{7ADB0210-0600-4C32-B8EC-B05517C0E46D}" type="pres">
      <dgm:prSet presAssocID="{EC3300F3-402F-4B9C-80B9-6730929CC86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C8E1DE6-9B45-48DB-BAFF-6C338E24E787}" type="pres">
      <dgm:prSet presAssocID="{EC3300F3-402F-4B9C-80B9-6730929CC86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E109D-4487-40BC-BA60-02C47DACFEA7}" type="pres">
      <dgm:prSet presAssocID="{EC3300F3-402F-4B9C-80B9-6730929CC866}" presName="negativeSpace" presStyleCnt="0"/>
      <dgm:spPr/>
    </dgm:pt>
    <dgm:pt modelId="{D701BD3E-6FB6-4166-9174-8CECB1A9738D}" type="pres">
      <dgm:prSet presAssocID="{EC3300F3-402F-4B9C-80B9-6730929CC866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BD2925-91F3-4E39-A73B-6E7DF6006CBE}" type="pres">
      <dgm:prSet presAssocID="{EC153909-2627-45F2-A820-B4A0B17B515E}" presName="spaceBetweenRectangles" presStyleCnt="0"/>
      <dgm:spPr/>
    </dgm:pt>
    <dgm:pt modelId="{E7FCF480-2ED2-44E4-8494-46657FB2E5DA}" type="pres">
      <dgm:prSet presAssocID="{FB2EF0D1-9B8C-41FC-8E2D-BC3E02A7B733}" presName="parentLin" presStyleCnt="0"/>
      <dgm:spPr/>
    </dgm:pt>
    <dgm:pt modelId="{C522E8D3-120C-475E-8FA0-DBDDD778B0BB}" type="pres">
      <dgm:prSet presAssocID="{FB2EF0D1-9B8C-41FC-8E2D-BC3E02A7B73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75EAC17-E45A-43BA-9C06-34A8209F7BFB}" type="pres">
      <dgm:prSet presAssocID="{FB2EF0D1-9B8C-41FC-8E2D-BC3E02A7B73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E829C-D74E-4B6A-9305-AABBC1269B7F}" type="pres">
      <dgm:prSet presAssocID="{FB2EF0D1-9B8C-41FC-8E2D-BC3E02A7B733}" presName="negativeSpace" presStyleCnt="0"/>
      <dgm:spPr/>
    </dgm:pt>
    <dgm:pt modelId="{01674DCD-699F-427D-A15B-7566C119DF1B}" type="pres">
      <dgm:prSet presAssocID="{FB2EF0D1-9B8C-41FC-8E2D-BC3E02A7B73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4F1D1-FF8C-427A-AA7A-D9DAAF85B852}" type="pres">
      <dgm:prSet presAssocID="{0728DCC9-53F9-4F44-8076-DB1226269282}" presName="spaceBetweenRectangles" presStyleCnt="0"/>
      <dgm:spPr/>
    </dgm:pt>
    <dgm:pt modelId="{18B67B2A-EB50-43C2-AD44-FB68014EF83A}" type="pres">
      <dgm:prSet presAssocID="{185B8E1C-6534-48FD-B1F9-F4A2C53A51D3}" presName="parentLin" presStyleCnt="0"/>
      <dgm:spPr/>
    </dgm:pt>
    <dgm:pt modelId="{E006CB89-BAD5-41FA-BC83-15CE58A7FE52}" type="pres">
      <dgm:prSet presAssocID="{185B8E1C-6534-48FD-B1F9-F4A2C53A51D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6E57D44-B4C9-494C-A4DB-5D2D19BBD6A5}" type="pres">
      <dgm:prSet presAssocID="{185B8E1C-6534-48FD-B1F9-F4A2C53A51D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D263E6-2D59-4BBD-A91C-B120B2D5FD80}" type="pres">
      <dgm:prSet presAssocID="{185B8E1C-6534-48FD-B1F9-F4A2C53A51D3}" presName="negativeSpace" presStyleCnt="0"/>
      <dgm:spPr/>
    </dgm:pt>
    <dgm:pt modelId="{79061DFF-7764-4C6C-85FC-2A5B9CB371BA}" type="pres">
      <dgm:prSet presAssocID="{185B8E1C-6534-48FD-B1F9-F4A2C53A51D3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9E1DCB-12DC-451E-970A-F2D47671644B}" srcId="{9D816133-B2CD-4C9F-8BCE-5A493A768772}" destId="{185B8E1C-6534-48FD-B1F9-F4A2C53A51D3}" srcOrd="2" destOrd="0" parTransId="{C33CDEF7-8DE3-429C-9AB0-818E4E90001E}" sibTransId="{51D77D52-E2FA-476A-919D-29CF48EA197D}"/>
    <dgm:cxn modelId="{EBE61FEE-8AC3-45D9-9D26-DA77C745927C}" type="presOf" srcId="{C2FDE0B1-853D-41A8-A963-19FA4EE3F7BB}" destId="{79061DFF-7764-4C6C-85FC-2A5B9CB371BA}" srcOrd="0" destOrd="0" presId="urn:microsoft.com/office/officeart/2005/8/layout/list1"/>
    <dgm:cxn modelId="{5AF779CC-68CA-46DE-93F8-E9226D9A5DF3}" type="presOf" srcId="{FB2EF0D1-9B8C-41FC-8E2D-BC3E02A7B733}" destId="{B75EAC17-E45A-43BA-9C06-34A8209F7BFB}" srcOrd="1" destOrd="0" presId="urn:microsoft.com/office/officeart/2005/8/layout/list1"/>
    <dgm:cxn modelId="{F64359CB-51BD-4C8A-9D4D-5988A431B683}" type="presOf" srcId="{F464F1F7-039E-4A1E-932E-05956D2362A1}" destId="{D701BD3E-6FB6-4166-9174-8CECB1A9738D}" srcOrd="0" destOrd="0" presId="urn:microsoft.com/office/officeart/2005/8/layout/list1"/>
    <dgm:cxn modelId="{5C995090-485C-4A6E-8104-836586DD5A24}" srcId="{9D816133-B2CD-4C9F-8BCE-5A493A768772}" destId="{EC3300F3-402F-4B9C-80B9-6730929CC866}" srcOrd="0" destOrd="0" parTransId="{5DF8C6ED-9AF4-4447-BFE1-05942ABA8A40}" sibTransId="{EC153909-2627-45F2-A820-B4A0B17B515E}"/>
    <dgm:cxn modelId="{3C6CDE2E-CF4B-4372-A7C0-3A9FB61BCB88}" type="presOf" srcId="{8A10BCD3-3195-4935-B9C7-0981F1E395DE}" destId="{D701BD3E-6FB6-4166-9174-8CECB1A9738D}" srcOrd="0" destOrd="2" presId="urn:microsoft.com/office/officeart/2005/8/layout/list1"/>
    <dgm:cxn modelId="{C71DA352-F581-449A-810A-1E2BE3BD4C8A}" type="presOf" srcId="{EC3300F3-402F-4B9C-80B9-6730929CC866}" destId="{7ADB0210-0600-4C32-B8EC-B05517C0E46D}" srcOrd="0" destOrd="0" presId="urn:microsoft.com/office/officeart/2005/8/layout/list1"/>
    <dgm:cxn modelId="{B07B9180-6858-4C28-8A90-311044878574}" srcId="{EC3300F3-402F-4B9C-80B9-6730929CC866}" destId="{F464F1F7-039E-4A1E-932E-05956D2362A1}" srcOrd="0" destOrd="0" parTransId="{EFBC816A-66D5-4670-B90B-7F8B26AA5D17}" sibTransId="{2F5266E7-B1DB-4668-A3D3-2DBA2441ABCE}"/>
    <dgm:cxn modelId="{9D0CE1C5-407E-4984-8631-AD1DC2054E41}" srcId="{FB2EF0D1-9B8C-41FC-8E2D-BC3E02A7B733}" destId="{8A0504E4-6D32-4A9A-BB5A-B4FD99DEDB0A}" srcOrd="1" destOrd="0" parTransId="{CDE11D06-735E-4765-8319-7DDA508785C2}" sibTransId="{29A718A2-1395-47E5-895D-7CDECD28E9A7}"/>
    <dgm:cxn modelId="{BB3FAB77-9E18-4700-9881-4CD8789DBF8F}" type="presOf" srcId="{8EB8F465-73EE-4D9D-BECF-A97F96AB1695}" destId="{01674DCD-699F-427D-A15B-7566C119DF1B}" srcOrd="0" destOrd="0" presId="urn:microsoft.com/office/officeart/2005/8/layout/list1"/>
    <dgm:cxn modelId="{EE142118-9403-4BC8-8868-610F9F6F96D8}" type="presOf" srcId="{8A0504E4-6D32-4A9A-BB5A-B4FD99DEDB0A}" destId="{01674DCD-699F-427D-A15B-7566C119DF1B}" srcOrd="0" destOrd="1" presId="urn:microsoft.com/office/officeart/2005/8/layout/list1"/>
    <dgm:cxn modelId="{5012BC61-9B3A-40C6-8B97-5749E5063C11}" type="presOf" srcId="{185B8E1C-6534-48FD-B1F9-F4A2C53A51D3}" destId="{E006CB89-BAD5-41FA-BC83-15CE58A7FE52}" srcOrd="0" destOrd="0" presId="urn:microsoft.com/office/officeart/2005/8/layout/list1"/>
    <dgm:cxn modelId="{10433242-4887-4AC0-A052-1E46EB50A3B8}" srcId="{185B8E1C-6534-48FD-B1F9-F4A2C53A51D3}" destId="{C2FDE0B1-853D-41A8-A963-19FA4EE3F7BB}" srcOrd="0" destOrd="0" parTransId="{F820168B-A147-4080-B083-29BF51E90EF5}" sibTransId="{E5F32AC2-667C-48B3-AA7D-0C0E5F2F1C78}"/>
    <dgm:cxn modelId="{227AA53A-724D-452B-B782-9C4294C5B7AE}" type="presOf" srcId="{9D816133-B2CD-4C9F-8BCE-5A493A768772}" destId="{3586C7DE-BD6F-4E54-A18B-6161FA4A0849}" srcOrd="0" destOrd="0" presId="urn:microsoft.com/office/officeart/2005/8/layout/list1"/>
    <dgm:cxn modelId="{2BCD7321-27AD-4BBD-8E4C-6ECD7027CE1C}" srcId="{9D816133-B2CD-4C9F-8BCE-5A493A768772}" destId="{FB2EF0D1-9B8C-41FC-8E2D-BC3E02A7B733}" srcOrd="1" destOrd="0" parTransId="{A5E8EB84-0CD4-4160-9556-A969E2D4E142}" sibTransId="{0728DCC9-53F9-4F44-8076-DB1226269282}"/>
    <dgm:cxn modelId="{2B4E5C85-72B1-4A93-BB1B-0B31A48374E3}" type="presOf" srcId="{185B8E1C-6534-48FD-B1F9-F4A2C53A51D3}" destId="{A6E57D44-B4C9-494C-A4DB-5D2D19BBD6A5}" srcOrd="1" destOrd="0" presId="urn:microsoft.com/office/officeart/2005/8/layout/list1"/>
    <dgm:cxn modelId="{46D815E0-2CDC-473D-91E4-4D0732366ACD}" type="presOf" srcId="{FB2EF0D1-9B8C-41FC-8E2D-BC3E02A7B733}" destId="{C522E8D3-120C-475E-8FA0-DBDDD778B0BB}" srcOrd="0" destOrd="0" presId="urn:microsoft.com/office/officeart/2005/8/layout/list1"/>
    <dgm:cxn modelId="{E38A1609-411B-4BAA-B7E1-C47C35A40372}" srcId="{F464F1F7-039E-4A1E-932E-05956D2362A1}" destId="{8A10BCD3-3195-4935-B9C7-0981F1E395DE}" srcOrd="1" destOrd="0" parTransId="{040B583F-B720-4D63-9F23-47E36F4DD317}" sibTransId="{F3C4B183-CBEB-4C4B-9A49-485F7A2C204A}"/>
    <dgm:cxn modelId="{52B8ABB4-D474-475D-B0A1-D154D9736D27}" srcId="{FB2EF0D1-9B8C-41FC-8E2D-BC3E02A7B733}" destId="{8EB8F465-73EE-4D9D-BECF-A97F96AB1695}" srcOrd="0" destOrd="0" parTransId="{9AB378CD-36BE-4911-A382-7ECF09F53B48}" sibTransId="{A1E2CDF4-1296-487E-87CB-A436CED3E981}"/>
    <dgm:cxn modelId="{D644FA40-E99D-4E4C-8611-554578C12FAB}" srcId="{F464F1F7-039E-4A1E-932E-05956D2362A1}" destId="{DD43750A-FC65-42B9-A0B6-0CF8E291C97D}" srcOrd="0" destOrd="0" parTransId="{BCCAAA59-F4D9-4128-A16C-E9469EFE6B8F}" sibTransId="{06331296-E052-49B3-8F63-7BB17BA4575E}"/>
    <dgm:cxn modelId="{153F1B13-A849-4CDF-A916-00AFFD434941}" type="presOf" srcId="{DD43750A-FC65-42B9-A0B6-0CF8E291C97D}" destId="{D701BD3E-6FB6-4166-9174-8CECB1A9738D}" srcOrd="0" destOrd="1" presId="urn:microsoft.com/office/officeart/2005/8/layout/list1"/>
    <dgm:cxn modelId="{FA446525-52A8-44D7-8CEA-43359F1BAC09}" type="presOf" srcId="{EC3300F3-402F-4B9C-80B9-6730929CC866}" destId="{6C8E1DE6-9B45-48DB-BAFF-6C338E24E787}" srcOrd="1" destOrd="0" presId="urn:microsoft.com/office/officeart/2005/8/layout/list1"/>
    <dgm:cxn modelId="{F098701E-FF03-424F-8908-A255B2D30C18}" type="presParOf" srcId="{3586C7DE-BD6F-4E54-A18B-6161FA4A0849}" destId="{4ADD7D9E-2804-4F5C-9DFC-3D557DBE3F89}" srcOrd="0" destOrd="0" presId="urn:microsoft.com/office/officeart/2005/8/layout/list1"/>
    <dgm:cxn modelId="{55F833F4-1F9E-46D6-8BC9-4DCE5CEA9012}" type="presParOf" srcId="{4ADD7D9E-2804-4F5C-9DFC-3D557DBE3F89}" destId="{7ADB0210-0600-4C32-B8EC-B05517C0E46D}" srcOrd="0" destOrd="0" presId="urn:microsoft.com/office/officeart/2005/8/layout/list1"/>
    <dgm:cxn modelId="{3E903088-3F5A-420C-87C3-D15DFC4896AB}" type="presParOf" srcId="{4ADD7D9E-2804-4F5C-9DFC-3D557DBE3F89}" destId="{6C8E1DE6-9B45-48DB-BAFF-6C338E24E787}" srcOrd="1" destOrd="0" presId="urn:microsoft.com/office/officeart/2005/8/layout/list1"/>
    <dgm:cxn modelId="{68C77722-0B0A-4A63-A5E3-189E8D7DBCB5}" type="presParOf" srcId="{3586C7DE-BD6F-4E54-A18B-6161FA4A0849}" destId="{0EDE109D-4487-40BC-BA60-02C47DACFEA7}" srcOrd="1" destOrd="0" presId="urn:microsoft.com/office/officeart/2005/8/layout/list1"/>
    <dgm:cxn modelId="{15F8DB60-D5DA-45C2-8420-6574F6E01D3F}" type="presParOf" srcId="{3586C7DE-BD6F-4E54-A18B-6161FA4A0849}" destId="{D701BD3E-6FB6-4166-9174-8CECB1A9738D}" srcOrd="2" destOrd="0" presId="urn:microsoft.com/office/officeart/2005/8/layout/list1"/>
    <dgm:cxn modelId="{0B7B75BE-6FDD-4CD9-B301-E57FD74B53F7}" type="presParOf" srcId="{3586C7DE-BD6F-4E54-A18B-6161FA4A0849}" destId="{68BD2925-91F3-4E39-A73B-6E7DF6006CBE}" srcOrd="3" destOrd="0" presId="urn:microsoft.com/office/officeart/2005/8/layout/list1"/>
    <dgm:cxn modelId="{AE0195E2-CEE4-48A0-801B-12547A5002DB}" type="presParOf" srcId="{3586C7DE-BD6F-4E54-A18B-6161FA4A0849}" destId="{E7FCF480-2ED2-44E4-8494-46657FB2E5DA}" srcOrd="4" destOrd="0" presId="urn:microsoft.com/office/officeart/2005/8/layout/list1"/>
    <dgm:cxn modelId="{816930F5-8063-48EA-888B-263B56AB3CA3}" type="presParOf" srcId="{E7FCF480-2ED2-44E4-8494-46657FB2E5DA}" destId="{C522E8D3-120C-475E-8FA0-DBDDD778B0BB}" srcOrd="0" destOrd="0" presId="urn:microsoft.com/office/officeart/2005/8/layout/list1"/>
    <dgm:cxn modelId="{924797B4-C4CA-4943-8567-0229A894DAD7}" type="presParOf" srcId="{E7FCF480-2ED2-44E4-8494-46657FB2E5DA}" destId="{B75EAC17-E45A-43BA-9C06-34A8209F7BFB}" srcOrd="1" destOrd="0" presId="urn:microsoft.com/office/officeart/2005/8/layout/list1"/>
    <dgm:cxn modelId="{68A0DB05-894D-4786-B696-D5A134F94818}" type="presParOf" srcId="{3586C7DE-BD6F-4E54-A18B-6161FA4A0849}" destId="{43CE829C-D74E-4B6A-9305-AABBC1269B7F}" srcOrd="5" destOrd="0" presId="urn:microsoft.com/office/officeart/2005/8/layout/list1"/>
    <dgm:cxn modelId="{2A710BE5-693D-421C-B9E3-E2ED47568FD1}" type="presParOf" srcId="{3586C7DE-BD6F-4E54-A18B-6161FA4A0849}" destId="{01674DCD-699F-427D-A15B-7566C119DF1B}" srcOrd="6" destOrd="0" presId="urn:microsoft.com/office/officeart/2005/8/layout/list1"/>
    <dgm:cxn modelId="{3D123428-F9F8-4351-8EC6-FDB3E2E5C5FF}" type="presParOf" srcId="{3586C7DE-BD6F-4E54-A18B-6161FA4A0849}" destId="{0134F1D1-FF8C-427A-AA7A-D9DAAF85B852}" srcOrd="7" destOrd="0" presId="urn:microsoft.com/office/officeart/2005/8/layout/list1"/>
    <dgm:cxn modelId="{6CBCAF84-B2BE-40A1-ABC3-9432BFC78A1D}" type="presParOf" srcId="{3586C7DE-BD6F-4E54-A18B-6161FA4A0849}" destId="{18B67B2A-EB50-43C2-AD44-FB68014EF83A}" srcOrd="8" destOrd="0" presId="urn:microsoft.com/office/officeart/2005/8/layout/list1"/>
    <dgm:cxn modelId="{70DE7574-E1F3-44F5-AC85-429F6038F8CA}" type="presParOf" srcId="{18B67B2A-EB50-43C2-AD44-FB68014EF83A}" destId="{E006CB89-BAD5-41FA-BC83-15CE58A7FE52}" srcOrd="0" destOrd="0" presId="urn:microsoft.com/office/officeart/2005/8/layout/list1"/>
    <dgm:cxn modelId="{E759E155-7600-4F40-BC8E-1E4B3B88B086}" type="presParOf" srcId="{18B67B2A-EB50-43C2-AD44-FB68014EF83A}" destId="{A6E57D44-B4C9-494C-A4DB-5D2D19BBD6A5}" srcOrd="1" destOrd="0" presId="urn:microsoft.com/office/officeart/2005/8/layout/list1"/>
    <dgm:cxn modelId="{3FE9FF90-97F0-4996-951C-0850AC72530E}" type="presParOf" srcId="{3586C7DE-BD6F-4E54-A18B-6161FA4A0849}" destId="{7AD263E6-2D59-4BBD-A91C-B120B2D5FD80}" srcOrd="9" destOrd="0" presId="urn:microsoft.com/office/officeart/2005/8/layout/list1"/>
    <dgm:cxn modelId="{CEDFE92F-BBAA-479F-8BF4-3EB6EC5419FD}" type="presParOf" srcId="{3586C7DE-BD6F-4E54-A18B-6161FA4A0849}" destId="{79061DFF-7764-4C6C-85FC-2A5B9CB371B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2ECD68-FB2D-4158-BF06-14A0AFA08B3B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D3E33-9DC5-4B55-A746-D180DCF39850}">
      <dgm:prSet phldrT="[Text]"/>
      <dgm:spPr/>
      <dgm:t>
        <a:bodyPr/>
        <a:lstStyle/>
        <a:p>
          <a:r>
            <a:rPr lang="en-US" dirty="0"/>
            <a:t>Memorize your slides and the order in which your teammates speak</a:t>
          </a:r>
        </a:p>
      </dgm:t>
    </dgm:pt>
    <dgm:pt modelId="{D0F4E687-A681-4483-9094-252789C5A932}" type="parTrans" cxnId="{86521A07-9506-4123-A70C-C257618D4761}">
      <dgm:prSet/>
      <dgm:spPr/>
      <dgm:t>
        <a:bodyPr/>
        <a:lstStyle/>
        <a:p>
          <a:endParaRPr lang="en-US"/>
        </a:p>
      </dgm:t>
    </dgm:pt>
    <dgm:pt modelId="{4971710F-1056-4F25-8942-DAE89ACABA04}" type="sibTrans" cxnId="{86521A07-9506-4123-A70C-C257618D4761}">
      <dgm:prSet/>
      <dgm:spPr/>
      <dgm:t>
        <a:bodyPr/>
        <a:lstStyle/>
        <a:p>
          <a:endParaRPr lang="en-US"/>
        </a:p>
      </dgm:t>
    </dgm:pt>
    <dgm:pt modelId="{91A596CC-0154-44C2-B327-33073B30AF22}">
      <dgm:prSet phldrT="[Text]"/>
      <dgm:spPr/>
      <dgm:t>
        <a:bodyPr/>
        <a:lstStyle/>
        <a:p>
          <a:r>
            <a:rPr lang="en-US" dirty="0"/>
            <a:t>Avoid awkward transitions between speakers</a:t>
          </a:r>
        </a:p>
      </dgm:t>
    </dgm:pt>
    <dgm:pt modelId="{345A0EA0-6996-4FE0-B856-29D1176B6465}" type="parTrans" cxnId="{E66F6022-AE9C-4F81-B8E0-3B4AA398F51B}">
      <dgm:prSet/>
      <dgm:spPr/>
      <dgm:t>
        <a:bodyPr/>
        <a:lstStyle/>
        <a:p>
          <a:endParaRPr lang="en-US"/>
        </a:p>
      </dgm:t>
    </dgm:pt>
    <dgm:pt modelId="{9B8721AC-BBD9-41D0-AD66-E4C68227CB15}" type="sibTrans" cxnId="{E66F6022-AE9C-4F81-B8E0-3B4AA398F51B}">
      <dgm:prSet/>
      <dgm:spPr/>
      <dgm:t>
        <a:bodyPr/>
        <a:lstStyle/>
        <a:p>
          <a:endParaRPr lang="en-US"/>
        </a:p>
      </dgm:t>
    </dgm:pt>
    <dgm:pt modelId="{68B6682A-0286-4D59-AB2D-8ADF9F118425}">
      <dgm:prSet phldrT="[Text]"/>
      <dgm:spPr/>
      <dgm:t>
        <a:bodyPr/>
        <a:lstStyle/>
        <a:p>
          <a:r>
            <a:rPr lang="en-US" dirty="0"/>
            <a:t>Be excited about what your group is presenting</a:t>
          </a:r>
        </a:p>
      </dgm:t>
    </dgm:pt>
    <dgm:pt modelId="{DE6DE930-B602-4C0A-8BAF-C791F99D0173}" type="parTrans" cxnId="{6DEC6A4E-8159-40A4-B258-A8715451B203}">
      <dgm:prSet/>
      <dgm:spPr/>
      <dgm:t>
        <a:bodyPr/>
        <a:lstStyle/>
        <a:p>
          <a:endParaRPr lang="en-US"/>
        </a:p>
      </dgm:t>
    </dgm:pt>
    <dgm:pt modelId="{6BE54FCE-789A-4163-9582-6F32D222880D}" type="sibTrans" cxnId="{6DEC6A4E-8159-40A4-B258-A8715451B203}">
      <dgm:prSet/>
      <dgm:spPr/>
      <dgm:t>
        <a:bodyPr/>
        <a:lstStyle/>
        <a:p>
          <a:endParaRPr lang="en-US"/>
        </a:p>
      </dgm:t>
    </dgm:pt>
    <dgm:pt modelId="{EA4AB563-7EDC-4FC4-A19F-F5DE49A6BF5B}">
      <dgm:prSet/>
      <dgm:spPr/>
      <dgm:t>
        <a:bodyPr/>
        <a:lstStyle/>
        <a:p>
          <a:r>
            <a:rPr lang="en-US" dirty="0"/>
            <a:t>Start with a strong, commanding introduction</a:t>
          </a:r>
        </a:p>
      </dgm:t>
    </dgm:pt>
    <dgm:pt modelId="{0CF7E33E-F04B-4A68-8B7F-92A28BE5A5F5}" type="parTrans" cxnId="{033BC596-2411-482E-82CD-1391A82CE842}">
      <dgm:prSet/>
      <dgm:spPr/>
      <dgm:t>
        <a:bodyPr/>
        <a:lstStyle/>
        <a:p>
          <a:endParaRPr lang="en-US"/>
        </a:p>
      </dgm:t>
    </dgm:pt>
    <dgm:pt modelId="{74619891-8BA8-4203-9F54-43EBFD72F419}" type="sibTrans" cxnId="{033BC596-2411-482E-82CD-1391A82CE842}">
      <dgm:prSet/>
      <dgm:spPr/>
      <dgm:t>
        <a:bodyPr/>
        <a:lstStyle/>
        <a:p>
          <a:endParaRPr lang="en-US"/>
        </a:p>
      </dgm:t>
    </dgm:pt>
    <dgm:pt modelId="{C5894CA8-D8E5-40C9-9689-5E574D96609B}" type="pres">
      <dgm:prSet presAssocID="{222ECD68-FB2D-4158-BF06-14A0AFA08B3B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en-US"/>
        </a:p>
      </dgm:t>
    </dgm:pt>
    <dgm:pt modelId="{B1A79EC1-1D60-4599-B118-077F647CB9E3}" type="pres">
      <dgm:prSet presAssocID="{6F9D3E33-9DC5-4B55-A746-D180DCF39850}" presName="parTx1" presStyleLbl="node1" presStyleIdx="0" presStyleCnt="4"/>
      <dgm:spPr/>
      <dgm:t>
        <a:bodyPr/>
        <a:lstStyle/>
        <a:p>
          <a:endParaRPr lang="en-US"/>
        </a:p>
      </dgm:t>
    </dgm:pt>
    <dgm:pt modelId="{566C3020-E10C-4323-8187-24D7CE0B117A}" type="pres">
      <dgm:prSet presAssocID="{91A596CC-0154-44C2-B327-33073B30AF22}" presName="parTx2" presStyleLbl="node1" presStyleIdx="1" presStyleCnt="4"/>
      <dgm:spPr/>
      <dgm:t>
        <a:bodyPr/>
        <a:lstStyle/>
        <a:p>
          <a:endParaRPr lang="en-US"/>
        </a:p>
      </dgm:t>
    </dgm:pt>
    <dgm:pt modelId="{EE0A7D95-3EC7-4CEA-8BD5-A20DBB5A3D16}" type="pres">
      <dgm:prSet presAssocID="{68B6682A-0286-4D59-AB2D-8ADF9F118425}" presName="parTx3" presStyleLbl="node1" presStyleIdx="2" presStyleCnt="4"/>
      <dgm:spPr/>
      <dgm:t>
        <a:bodyPr/>
        <a:lstStyle/>
        <a:p>
          <a:endParaRPr lang="en-US"/>
        </a:p>
      </dgm:t>
    </dgm:pt>
    <dgm:pt modelId="{E471045A-B3C9-49BB-8E7D-FC881F008A3B}" type="pres">
      <dgm:prSet presAssocID="{EA4AB563-7EDC-4FC4-A19F-F5DE49A6BF5B}" presName="parTx4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86521A07-9506-4123-A70C-C257618D4761}" srcId="{222ECD68-FB2D-4158-BF06-14A0AFA08B3B}" destId="{6F9D3E33-9DC5-4B55-A746-D180DCF39850}" srcOrd="0" destOrd="0" parTransId="{D0F4E687-A681-4483-9094-252789C5A932}" sibTransId="{4971710F-1056-4F25-8942-DAE89ACABA04}"/>
    <dgm:cxn modelId="{EC0416F5-73D2-483A-A1EB-77F5C89A8512}" type="presOf" srcId="{6F9D3E33-9DC5-4B55-A746-D180DCF39850}" destId="{B1A79EC1-1D60-4599-B118-077F647CB9E3}" srcOrd="0" destOrd="0" presId="urn:microsoft.com/office/officeart/2009/3/layout/SubStepProcess"/>
    <dgm:cxn modelId="{E66F6022-AE9C-4F81-B8E0-3B4AA398F51B}" srcId="{222ECD68-FB2D-4158-BF06-14A0AFA08B3B}" destId="{91A596CC-0154-44C2-B327-33073B30AF22}" srcOrd="1" destOrd="0" parTransId="{345A0EA0-6996-4FE0-B856-29D1176B6465}" sibTransId="{9B8721AC-BBD9-41D0-AD66-E4C68227CB15}"/>
    <dgm:cxn modelId="{6DEC6A4E-8159-40A4-B258-A8715451B203}" srcId="{222ECD68-FB2D-4158-BF06-14A0AFA08B3B}" destId="{68B6682A-0286-4D59-AB2D-8ADF9F118425}" srcOrd="2" destOrd="0" parTransId="{DE6DE930-B602-4C0A-8BAF-C791F99D0173}" sibTransId="{6BE54FCE-789A-4163-9582-6F32D222880D}"/>
    <dgm:cxn modelId="{9813090C-7000-4F29-8B5F-4F30AF051DCE}" type="presOf" srcId="{222ECD68-FB2D-4158-BF06-14A0AFA08B3B}" destId="{C5894CA8-D8E5-40C9-9689-5E574D96609B}" srcOrd="0" destOrd="0" presId="urn:microsoft.com/office/officeart/2009/3/layout/SubStepProcess"/>
    <dgm:cxn modelId="{86C8FF15-1ECE-4B4A-837E-1FA8AC1EA36B}" type="presOf" srcId="{68B6682A-0286-4D59-AB2D-8ADF9F118425}" destId="{EE0A7D95-3EC7-4CEA-8BD5-A20DBB5A3D16}" srcOrd="0" destOrd="0" presId="urn:microsoft.com/office/officeart/2009/3/layout/SubStepProcess"/>
    <dgm:cxn modelId="{17760360-5312-4EA2-8D90-7A3E6D9D35F6}" type="presOf" srcId="{91A596CC-0154-44C2-B327-33073B30AF22}" destId="{566C3020-E10C-4323-8187-24D7CE0B117A}" srcOrd="0" destOrd="0" presId="urn:microsoft.com/office/officeart/2009/3/layout/SubStepProcess"/>
    <dgm:cxn modelId="{033BC596-2411-482E-82CD-1391A82CE842}" srcId="{222ECD68-FB2D-4158-BF06-14A0AFA08B3B}" destId="{EA4AB563-7EDC-4FC4-A19F-F5DE49A6BF5B}" srcOrd="3" destOrd="0" parTransId="{0CF7E33E-F04B-4A68-8B7F-92A28BE5A5F5}" sibTransId="{74619891-8BA8-4203-9F54-43EBFD72F419}"/>
    <dgm:cxn modelId="{795B0E7C-E21B-4997-9D71-52126E51FEBF}" type="presOf" srcId="{EA4AB563-7EDC-4FC4-A19F-F5DE49A6BF5B}" destId="{E471045A-B3C9-49BB-8E7D-FC881F008A3B}" srcOrd="0" destOrd="0" presId="urn:microsoft.com/office/officeart/2009/3/layout/SubStepProcess"/>
    <dgm:cxn modelId="{3B2C704A-4D2C-4147-8486-448B21F2342B}" type="presParOf" srcId="{C5894CA8-D8E5-40C9-9689-5E574D96609B}" destId="{B1A79EC1-1D60-4599-B118-077F647CB9E3}" srcOrd="0" destOrd="0" presId="urn:microsoft.com/office/officeart/2009/3/layout/SubStepProcess"/>
    <dgm:cxn modelId="{E9CC2C80-F832-430B-9EAE-6CEED31BC456}" type="presParOf" srcId="{C5894CA8-D8E5-40C9-9689-5E574D96609B}" destId="{566C3020-E10C-4323-8187-24D7CE0B117A}" srcOrd="1" destOrd="0" presId="urn:microsoft.com/office/officeart/2009/3/layout/SubStepProcess"/>
    <dgm:cxn modelId="{20322670-2D6E-4E13-9856-A625CA018008}" type="presParOf" srcId="{C5894CA8-D8E5-40C9-9689-5E574D96609B}" destId="{EE0A7D95-3EC7-4CEA-8BD5-A20DBB5A3D16}" srcOrd="2" destOrd="0" presId="urn:microsoft.com/office/officeart/2009/3/layout/SubStepProcess"/>
    <dgm:cxn modelId="{A3191A75-F6C3-45E2-B976-E76CD59CE8A5}" type="presParOf" srcId="{C5894CA8-D8E5-40C9-9689-5E574D96609B}" destId="{E471045A-B3C9-49BB-8E7D-FC881F008A3B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91237E-739C-4CAF-9EF6-80E81D46D80B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555293-DE92-46EF-B5E8-9B8277F2FD19}">
      <dgm:prSet phldrT="[Text]" custT="1"/>
      <dgm:spPr/>
      <dgm:t>
        <a:bodyPr/>
        <a:lstStyle/>
        <a:p>
          <a:pPr>
            <a:buClr>
              <a:schemeClr val="accent2">
                <a:lumMod val="75000"/>
              </a:schemeClr>
            </a:buClr>
            <a:buFont typeface="Georgia" panose="02040502050405020303" pitchFamily="18" charset="0"/>
            <a:buChar char="χ"/>
          </a:pPr>
          <a:r>
            <a:rPr lang="en-US" sz="2000" b="0" dirty="0"/>
            <a:t>Staring at the presentation screen </a:t>
          </a:r>
        </a:p>
      </dgm:t>
    </dgm:pt>
    <dgm:pt modelId="{C0449F76-F4F0-4B0C-A31D-EBDDD4E3AD64}" type="parTrans" cxnId="{75B3FC89-3518-4349-AD27-58A3D4A1ACB0}">
      <dgm:prSet/>
      <dgm:spPr/>
      <dgm:t>
        <a:bodyPr/>
        <a:lstStyle/>
        <a:p>
          <a:endParaRPr lang="en-US"/>
        </a:p>
      </dgm:t>
    </dgm:pt>
    <dgm:pt modelId="{BE2E44B5-2D98-479D-B217-C2BFAAFF9492}" type="sibTrans" cxnId="{75B3FC89-3518-4349-AD27-58A3D4A1ACB0}">
      <dgm:prSet/>
      <dgm:spPr/>
      <dgm:t>
        <a:bodyPr/>
        <a:lstStyle/>
        <a:p>
          <a:endParaRPr lang="en-US"/>
        </a:p>
      </dgm:t>
    </dgm:pt>
    <dgm:pt modelId="{C4A9B085-73AF-4FE6-B0C3-B484A9987379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Vary your eye contact among audience members</a:t>
          </a:r>
        </a:p>
      </dgm:t>
    </dgm:pt>
    <dgm:pt modelId="{4C54FCC3-24BE-487E-AC23-5CBC43033D13}" type="parTrans" cxnId="{6664C6F5-988E-443C-A5C4-F8AA19A06435}">
      <dgm:prSet/>
      <dgm:spPr/>
      <dgm:t>
        <a:bodyPr/>
        <a:lstStyle/>
        <a:p>
          <a:endParaRPr lang="en-US"/>
        </a:p>
      </dgm:t>
    </dgm:pt>
    <dgm:pt modelId="{EC21A550-89DE-4F54-B28D-E27AE7B14B3D}" type="sibTrans" cxnId="{6664C6F5-988E-443C-A5C4-F8AA19A06435}">
      <dgm:prSet/>
      <dgm:spPr/>
      <dgm:t>
        <a:bodyPr/>
        <a:lstStyle/>
        <a:p>
          <a:endParaRPr lang="en-US"/>
        </a:p>
      </dgm:t>
    </dgm:pt>
    <dgm:pt modelId="{53A3AD18-FD60-4604-B435-FE5F14DEBE3F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As you scan the audience, utilize side wall screens in classrooms to trigger memory</a:t>
          </a:r>
        </a:p>
      </dgm:t>
    </dgm:pt>
    <dgm:pt modelId="{0182F64B-1707-454D-835B-C1DAC9FE227F}" type="parTrans" cxnId="{FF06F124-D2F3-4A72-ACC1-41174BB5CA0E}">
      <dgm:prSet/>
      <dgm:spPr/>
      <dgm:t>
        <a:bodyPr/>
        <a:lstStyle/>
        <a:p>
          <a:endParaRPr lang="en-US"/>
        </a:p>
      </dgm:t>
    </dgm:pt>
    <dgm:pt modelId="{752668E1-C5B2-4466-AA46-044D45B12474}" type="sibTrans" cxnId="{FF06F124-D2F3-4A72-ACC1-41174BB5CA0E}">
      <dgm:prSet/>
      <dgm:spPr/>
      <dgm:t>
        <a:bodyPr/>
        <a:lstStyle/>
        <a:p>
          <a:endParaRPr lang="en-US"/>
        </a:p>
      </dgm:t>
    </dgm:pt>
    <dgm:pt modelId="{2451264A-F2BD-462A-A0CA-6A97830B38DB}">
      <dgm:prSet phldrT="[Text]" custT="1"/>
      <dgm:spPr/>
      <dgm:t>
        <a:bodyPr/>
        <a:lstStyle/>
        <a:p>
          <a:pPr>
            <a:buClr>
              <a:schemeClr val="accent2"/>
            </a:buClr>
            <a:buFont typeface="Georgia" panose="02040502050405020303" pitchFamily="18" charset="0"/>
            <a:buChar char="χ"/>
          </a:pPr>
          <a:r>
            <a:rPr lang="en-US" sz="2000" dirty="0"/>
            <a:t>Distracting mannerisms </a:t>
          </a:r>
        </a:p>
      </dgm:t>
    </dgm:pt>
    <dgm:pt modelId="{F7CBED9A-6412-4169-AEDE-3477DE272269}" type="parTrans" cxnId="{194AF883-B73B-4C78-AA60-17FBB6F1B9D5}">
      <dgm:prSet/>
      <dgm:spPr/>
      <dgm:t>
        <a:bodyPr/>
        <a:lstStyle/>
        <a:p>
          <a:endParaRPr lang="en-US"/>
        </a:p>
      </dgm:t>
    </dgm:pt>
    <dgm:pt modelId="{1905CA2D-A379-4989-A4B0-1A8ABF206FBE}" type="sibTrans" cxnId="{194AF883-B73B-4C78-AA60-17FBB6F1B9D5}">
      <dgm:prSet/>
      <dgm:spPr/>
      <dgm:t>
        <a:bodyPr/>
        <a:lstStyle/>
        <a:p>
          <a:endParaRPr lang="en-US"/>
        </a:p>
      </dgm:t>
    </dgm:pt>
    <dgm:pt modelId="{1CDD7ED0-E4FB-453E-B21F-0D21DF96A56A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Avoid fidgeting with hands, playing with hair, pacing, etc.</a:t>
          </a:r>
        </a:p>
      </dgm:t>
    </dgm:pt>
    <dgm:pt modelId="{6020953B-3799-4C1C-B3CF-50CF29AD88B3}" type="parTrans" cxnId="{2E81EC1B-3B63-447A-931F-A9A2C25ABC7A}">
      <dgm:prSet/>
      <dgm:spPr/>
      <dgm:t>
        <a:bodyPr/>
        <a:lstStyle/>
        <a:p>
          <a:endParaRPr lang="en-US"/>
        </a:p>
      </dgm:t>
    </dgm:pt>
    <dgm:pt modelId="{44DF6B9F-7472-4D7C-88DC-693EC5C697EF}" type="sibTrans" cxnId="{2E81EC1B-3B63-447A-931F-A9A2C25ABC7A}">
      <dgm:prSet/>
      <dgm:spPr/>
      <dgm:t>
        <a:bodyPr/>
        <a:lstStyle/>
        <a:p>
          <a:endParaRPr lang="en-US"/>
        </a:p>
      </dgm:t>
    </dgm:pt>
    <dgm:pt modelId="{AA608021-31AE-42BC-94D0-F56617CB0A41}">
      <dgm:prSet phldrT="[Text]" custT="1"/>
      <dgm:spPr/>
      <dgm:t>
        <a:bodyPr/>
        <a:lstStyle/>
        <a:p>
          <a:pPr>
            <a:buClr>
              <a:schemeClr val="accent2"/>
            </a:buClr>
            <a:buFont typeface="Georgia" panose="02040502050405020303" pitchFamily="18" charset="0"/>
            <a:buChar char="χ"/>
          </a:pPr>
          <a:r>
            <a:rPr lang="en-US" sz="2000" dirty="0"/>
            <a:t>Looking insecure or uncomfortable</a:t>
          </a:r>
        </a:p>
      </dgm:t>
    </dgm:pt>
    <dgm:pt modelId="{3E69E17B-6A27-4C17-96CD-51D0651DDDE9}" type="parTrans" cxnId="{B530A64B-99A6-4C89-8012-666DE7EB2582}">
      <dgm:prSet/>
      <dgm:spPr/>
      <dgm:t>
        <a:bodyPr/>
        <a:lstStyle/>
        <a:p>
          <a:endParaRPr lang="en-US"/>
        </a:p>
      </dgm:t>
    </dgm:pt>
    <dgm:pt modelId="{99C5EBE2-AD40-4491-B39C-7E99A6A85C45}" type="sibTrans" cxnId="{B530A64B-99A6-4C89-8012-666DE7EB2582}">
      <dgm:prSet/>
      <dgm:spPr/>
      <dgm:t>
        <a:bodyPr/>
        <a:lstStyle/>
        <a:p>
          <a:endParaRPr lang="en-US"/>
        </a:p>
      </dgm:t>
    </dgm:pt>
    <dgm:pt modelId="{D4B27F77-8CCB-4545-98C1-39CA7E11324C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Never present with hands in your pockets</a:t>
          </a:r>
        </a:p>
      </dgm:t>
    </dgm:pt>
    <dgm:pt modelId="{CF40C675-08FB-4E8D-BCE2-6FAF1D23E9F9}" type="parTrans" cxnId="{64F146ED-637B-4117-9429-69FF4D656A78}">
      <dgm:prSet/>
      <dgm:spPr/>
      <dgm:t>
        <a:bodyPr/>
        <a:lstStyle/>
        <a:p>
          <a:endParaRPr lang="en-US"/>
        </a:p>
      </dgm:t>
    </dgm:pt>
    <dgm:pt modelId="{028ECE14-46A2-42D2-B5AF-DEB774C6E4FC}" type="sibTrans" cxnId="{64F146ED-637B-4117-9429-69FF4D656A78}">
      <dgm:prSet/>
      <dgm:spPr/>
      <dgm:t>
        <a:bodyPr/>
        <a:lstStyle/>
        <a:p>
          <a:endParaRPr lang="en-US"/>
        </a:p>
      </dgm:t>
    </dgm:pt>
    <dgm:pt modelId="{707A71D9-5E40-4C4C-B6CF-0F0889248F7D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Stand upright with good posture</a:t>
          </a:r>
        </a:p>
      </dgm:t>
    </dgm:pt>
    <dgm:pt modelId="{A7FCC570-50A2-4BD6-8F71-D51B8DAE2B8D}" type="parTrans" cxnId="{73363260-1176-43F0-B90B-04143917F8D6}">
      <dgm:prSet/>
      <dgm:spPr/>
      <dgm:t>
        <a:bodyPr/>
        <a:lstStyle/>
        <a:p>
          <a:endParaRPr lang="en-US"/>
        </a:p>
      </dgm:t>
    </dgm:pt>
    <dgm:pt modelId="{0652C318-CEF6-4D90-80BA-06A2B6C8AC07}" type="sibTrans" cxnId="{73363260-1176-43F0-B90B-04143917F8D6}">
      <dgm:prSet/>
      <dgm:spPr/>
      <dgm:t>
        <a:bodyPr/>
        <a:lstStyle/>
        <a:p>
          <a:endParaRPr lang="en-US"/>
        </a:p>
      </dgm:t>
    </dgm:pt>
    <dgm:pt modelId="{28363D12-679B-4D9E-A55B-3F421DE04703}">
      <dgm:prSet phldrT="[Text]" custT="1"/>
      <dgm:spPr/>
      <dgm:t>
        <a:bodyPr/>
        <a:lstStyle/>
        <a:p>
          <a:pPr>
            <a:buClr>
              <a:schemeClr val="tx2"/>
            </a:buClr>
            <a:buFont typeface="Arial" panose="020B0604020202020204" pitchFamily="34" charset="0"/>
            <a:buChar char="•"/>
          </a:pPr>
          <a:r>
            <a:rPr lang="en-US" sz="2000" dirty="0"/>
            <a:t>Do not speak too fast</a:t>
          </a:r>
        </a:p>
      </dgm:t>
    </dgm:pt>
    <dgm:pt modelId="{43EEE5C5-746C-4260-8561-366B06AD022B}" type="parTrans" cxnId="{4D5F2FF6-EB33-4FD5-95CD-FC96E7637438}">
      <dgm:prSet/>
      <dgm:spPr/>
      <dgm:t>
        <a:bodyPr/>
        <a:lstStyle/>
        <a:p>
          <a:endParaRPr lang="en-US"/>
        </a:p>
      </dgm:t>
    </dgm:pt>
    <dgm:pt modelId="{B17F5C09-A2DF-465D-8986-3ED7DFC16300}" type="sibTrans" cxnId="{4D5F2FF6-EB33-4FD5-95CD-FC96E7637438}">
      <dgm:prSet/>
      <dgm:spPr/>
      <dgm:t>
        <a:bodyPr/>
        <a:lstStyle/>
        <a:p>
          <a:endParaRPr lang="en-US"/>
        </a:p>
      </dgm:t>
    </dgm:pt>
    <dgm:pt modelId="{154A0F37-D0DA-407E-8BE3-3F61ECB79597}" type="pres">
      <dgm:prSet presAssocID="{5E91237E-739C-4CAF-9EF6-80E81D46D80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8EE57B-B08C-4B47-A37C-0E57B9F6B41C}" type="pres">
      <dgm:prSet presAssocID="{A4555293-DE92-46EF-B5E8-9B8277F2FD19}" presName="composite" presStyleCnt="0"/>
      <dgm:spPr/>
    </dgm:pt>
    <dgm:pt modelId="{B5945F1D-CB44-42DE-BFCA-464EB11FA950}" type="pres">
      <dgm:prSet presAssocID="{A4555293-DE92-46EF-B5E8-9B8277F2FD1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6C88B-A1EE-4445-BEAE-E4C3F7B2CB9F}" type="pres">
      <dgm:prSet presAssocID="{A4555293-DE92-46EF-B5E8-9B8277F2FD1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42CBA-9A3D-4D59-8D61-AE36DA43E9E2}" type="pres">
      <dgm:prSet presAssocID="{BE2E44B5-2D98-479D-B217-C2BFAAFF9492}" presName="space" presStyleCnt="0"/>
      <dgm:spPr/>
    </dgm:pt>
    <dgm:pt modelId="{670480B8-310A-4DF9-BF5A-BE0C33FCC8B7}" type="pres">
      <dgm:prSet presAssocID="{2451264A-F2BD-462A-A0CA-6A97830B38DB}" presName="composite" presStyleCnt="0"/>
      <dgm:spPr/>
    </dgm:pt>
    <dgm:pt modelId="{2EE15626-1B9A-412D-A9BF-8FEB7E86D94D}" type="pres">
      <dgm:prSet presAssocID="{2451264A-F2BD-462A-A0CA-6A97830B38D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1F7DB-4E91-49B6-B30A-89ACEEEB8ADA}" type="pres">
      <dgm:prSet presAssocID="{2451264A-F2BD-462A-A0CA-6A97830B38DB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C84C8-520B-45A4-85ED-C351B659BACB}" type="pres">
      <dgm:prSet presAssocID="{1905CA2D-A379-4989-A4B0-1A8ABF206FBE}" presName="space" presStyleCnt="0"/>
      <dgm:spPr/>
    </dgm:pt>
    <dgm:pt modelId="{11674237-E26D-4FC4-9773-987A5CE5451B}" type="pres">
      <dgm:prSet presAssocID="{AA608021-31AE-42BC-94D0-F56617CB0A41}" presName="composite" presStyleCnt="0"/>
      <dgm:spPr/>
    </dgm:pt>
    <dgm:pt modelId="{48FC5D25-8D68-4B41-B228-0267065F79C2}" type="pres">
      <dgm:prSet presAssocID="{AA608021-31AE-42BC-94D0-F56617CB0A4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E2F32F-B99E-4722-A544-01624C0C17AA}" type="pres">
      <dgm:prSet presAssocID="{AA608021-31AE-42BC-94D0-F56617CB0A4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30A64B-99A6-4C89-8012-666DE7EB2582}" srcId="{5E91237E-739C-4CAF-9EF6-80E81D46D80B}" destId="{AA608021-31AE-42BC-94D0-F56617CB0A41}" srcOrd="2" destOrd="0" parTransId="{3E69E17B-6A27-4C17-96CD-51D0651DDDE9}" sibTransId="{99C5EBE2-AD40-4491-B39C-7E99A6A85C45}"/>
    <dgm:cxn modelId="{75B3FC89-3518-4349-AD27-58A3D4A1ACB0}" srcId="{5E91237E-739C-4CAF-9EF6-80E81D46D80B}" destId="{A4555293-DE92-46EF-B5E8-9B8277F2FD19}" srcOrd="0" destOrd="0" parTransId="{C0449F76-F4F0-4B0C-A31D-EBDDD4E3AD64}" sibTransId="{BE2E44B5-2D98-479D-B217-C2BFAAFF9492}"/>
    <dgm:cxn modelId="{E8EDE661-DCB2-441E-AD48-9394541820A9}" type="presOf" srcId="{53A3AD18-FD60-4604-B435-FE5F14DEBE3F}" destId="{B486C88B-A1EE-4445-BEAE-E4C3F7B2CB9F}" srcOrd="0" destOrd="1" presId="urn:microsoft.com/office/officeart/2005/8/layout/hList1"/>
    <dgm:cxn modelId="{73363260-1176-43F0-B90B-04143917F8D6}" srcId="{AA608021-31AE-42BC-94D0-F56617CB0A41}" destId="{707A71D9-5E40-4C4C-B6CF-0F0889248F7D}" srcOrd="1" destOrd="0" parTransId="{A7FCC570-50A2-4BD6-8F71-D51B8DAE2B8D}" sibTransId="{0652C318-CEF6-4D90-80BA-06A2B6C8AC07}"/>
    <dgm:cxn modelId="{4D5F2FF6-EB33-4FD5-95CD-FC96E7637438}" srcId="{AA608021-31AE-42BC-94D0-F56617CB0A41}" destId="{28363D12-679B-4D9E-A55B-3F421DE04703}" srcOrd="2" destOrd="0" parTransId="{43EEE5C5-746C-4260-8561-366B06AD022B}" sibTransId="{B17F5C09-A2DF-465D-8986-3ED7DFC16300}"/>
    <dgm:cxn modelId="{B690D488-3DED-4BE7-801A-981AA1E7145B}" type="presOf" srcId="{D4B27F77-8CCB-4545-98C1-39CA7E11324C}" destId="{92E2F32F-B99E-4722-A544-01624C0C17AA}" srcOrd="0" destOrd="0" presId="urn:microsoft.com/office/officeart/2005/8/layout/hList1"/>
    <dgm:cxn modelId="{426AB004-5157-4050-9CB8-BAF759436FE4}" type="presOf" srcId="{1CDD7ED0-E4FB-453E-B21F-0D21DF96A56A}" destId="{2851F7DB-4E91-49B6-B30A-89ACEEEB8ADA}" srcOrd="0" destOrd="0" presId="urn:microsoft.com/office/officeart/2005/8/layout/hList1"/>
    <dgm:cxn modelId="{65D955F7-E341-40DF-B53E-6687898B5792}" type="presOf" srcId="{2451264A-F2BD-462A-A0CA-6A97830B38DB}" destId="{2EE15626-1B9A-412D-A9BF-8FEB7E86D94D}" srcOrd="0" destOrd="0" presId="urn:microsoft.com/office/officeart/2005/8/layout/hList1"/>
    <dgm:cxn modelId="{66545C15-F86B-4CBA-A9E8-31C7C33BBE0A}" type="presOf" srcId="{C4A9B085-73AF-4FE6-B0C3-B484A9987379}" destId="{B486C88B-A1EE-4445-BEAE-E4C3F7B2CB9F}" srcOrd="0" destOrd="0" presId="urn:microsoft.com/office/officeart/2005/8/layout/hList1"/>
    <dgm:cxn modelId="{D99D066A-5F0A-4393-B406-42022901E467}" type="presOf" srcId="{5E91237E-739C-4CAF-9EF6-80E81D46D80B}" destId="{154A0F37-D0DA-407E-8BE3-3F61ECB79597}" srcOrd="0" destOrd="0" presId="urn:microsoft.com/office/officeart/2005/8/layout/hList1"/>
    <dgm:cxn modelId="{64F146ED-637B-4117-9429-69FF4D656A78}" srcId="{AA608021-31AE-42BC-94D0-F56617CB0A41}" destId="{D4B27F77-8CCB-4545-98C1-39CA7E11324C}" srcOrd="0" destOrd="0" parTransId="{CF40C675-08FB-4E8D-BCE2-6FAF1D23E9F9}" sibTransId="{028ECE14-46A2-42D2-B5AF-DEB774C6E4FC}"/>
    <dgm:cxn modelId="{4A160527-6E6D-4240-B79F-5CF4F718146D}" type="presOf" srcId="{707A71D9-5E40-4C4C-B6CF-0F0889248F7D}" destId="{92E2F32F-B99E-4722-A544-01624C0C17AA}" srcOrd="0" destOrd="1" presId="urn:microsoft.com/office/officeart/2005/8/layout/hList1"/>
    <dgm:cxn modelId="{760D3C60-C9A8-4EA9-AE22-85C64EA08940}" type="presOf" srcId="{AA608021-31AE-42BC-94D0-F56617CB0A41}" destId="{48FC5D25-8D68-4B41-B228-0267065F79C2}" srcOrd="0" destOrd="0" presId="urn:microsoft.com/office/officeart/2005/8/layout/hList1"/>
    <dgm:cxn modelId="{2E81EC1B-3B63-447A-931F-A9A2C25ABC7A}" srcId="{2451264A-F2BD-462A-A0CA-6A97830B38DB}" destId="{1CDD7ED0-E4FB-453E-B21F-0D21DF96A56A}" srcOrd="0" destOrd="0" parTransId="{6020953B-3799-4C1C-B3CF-50CF29AD88B3}" sibTransId="{44DF6B9F-7472-4D7C-88DC-693EC5C697EF}"/>
    <dgm:cxn modelId="{FF06F124-D2F3-4A72-ACC1-41174BB5CA0E}" srcId="{A4555293-DE92-46EF-B5E8-9B8277F2FD19}" destId="{53A3AD18-FD60-4604-B435-FE5F14DEBE3F}" srcOrd="1" destOrd="0" parTransId="{0182F64B-1707-454D-835B-C1DAC9FE227F}" sibTransId="{752668E1-C5B2-4466-AA46-044D45B12474}"/>
    <dgm:cxn modelId="{7D171CFE-31AA-4D3D-B892-DC52ADA9D429}" type="presOf" srcId="{28363D12-679B-4D9E-A55B-3F421DE04703}" destId="{92E2F32F-B99E-4722-A544-01624C0C17AA}" srcOrd="0" destOrd="2" presId="urn:microsoft.com/office/officeart/2005/8/layout/hList1"/>
    <dgm:cxn modelId="{194AF883-B73B-4C78-AA60-17FBB6F1B9D5}" srcId="{5E91237E-739C-4CAF-9EF6-80E81D46D80B}" destId="{2451264A-F2BD-462A-A0CA-6A97830B38DB}" srcOrd="1" destOrd="0" parTransId="{F7CBED9A-6412-4169-AEDE-3477DE272269}" sibTransId="{1905CA2D-A379-4989-A4B0-1A8ABF206FBE}"/>
    <dgm:cxn modelId="{58A20AF7-0C1B-448E-8E36-8CA8894D0049}" type="presOf" srcId="{A4555293-DE92-46EF-B5E8-9B8277F2FD19}" destId="{B5945F1D-CB44-42DE-BFCA-464EB11FA950}" srcOrd="0" destOrd="0" presId="urn:microsoft.com/office/officeart/2005/8/layout/hList1"/>
    <dgm:cxn modelId="{6664C6F5-988E-443C-A5C4-F8AA19A06435}" srcId="{A4555293-DE92-46EF-B5E8-9B8277F2FD19}" destId="{C4A9B085-73AF-4FE6-B0C3-B484A9987379}" srcOrd="0" destOrd="0" parTransId="{4C54FCC3-24BE-487E-AC23-5CBC43033D13}" sibTransId="{EC21A550-89DE-4F54-B28D-E27AE7B14B3D}"/>
    <dgm:cxn modelId="{37454AF8-2940-4794-80F5-5CB3AFE8E1BB}" type="presParOf" srcId="{154A0F37-D0DA-407E-8BE3-3F61ECB79597}" destId="{1E8EE57B-B08C-4B47-A37C-0E57B9F6B41C}" srcOrd="0" destOrd="0" presId="urn:microsoft.com/office/officeart/2005/8/layout/hList1"/>
    <dgm:cxn modelId="{EF1ED94F-DD37-4EA2-856E-A29C7F3CF06B}" type="presParOf" srcId="{1E8EE57B-B08C-4B47-A37C-0E57B9F6B41C}" destId="{B5945F1D-CB44-42DE-BFCA-464EB11FA950}" srcOrd="0" destOrd="0" presId="urn:microsoft.com/office/officeart/2005/8/layout/hList1"/>
    <dgm:cxn modelId="{CC59E838-91A1-44C5-9688-EFAF1E9A4776}" type="presParOf" srcId="{1E8EE57B-B08C-4B47-A37C-0E57B9F6B41C}" destId="{B486C88B-A1EE-4445-BEAE-E4C3F7B2CB9F}" srcOrd="1" destOrd="0" presId="urn:microsoft.com/office/officeart/2005/8/layout/hList1"/>
    <dgm:cxn modelId="{0EF77645-0AB1-445A-B7F3-365208733A78}" type="presParOf" srcId="{154A0F37-D0DA-407E-8BE3-3F61ECB79597}" destId="{3A442CBA-9A3D-4D59-8D61-AE36DA43E9E2}" srcOrd="1" destOrd="0" presId="urn:microsoft.com/office/officeart/2005/8/layout/hList1"/>
    <dgm:cxn modelId="{D1996172-A00A-4B38-B88D-877083FAEA75}" type="presParOf" srcId="{154A0F37-D0DA-407E-8BE3-3F61ECB79597}" destId="{670480B8-310A-4DF9-BF5A-BE0C33FCC8B7}" srcOrd="2" destOrd="0" presId="urn:microsoft.com/office/officeart/2005/8/layout/hList1"/>
    <dgm:cxn modelId="{198B5000-5C31-4535-BD94-439CB4E7DAC0}" type="presParOf" srcId="{670480B8-310A-4DF9-BF5A-BE0C33FCC8B7}" destId="{2EE15626-1B9A-412D-A9BF-8FEB7E86D94D}" srcOrd="0" destOrd="0" presId="urn:microsoft.com/office/officeart/2005/8/layout/hList1"/>
    <dgm:cxn modelId="{0C61E225-BA28-4540-8FEE-D615DEEBE972}" type="presParOf" srcId="{670480B8-310A-4DF9-BF5A-BE0C33FCC8B7}" destId="{2851F7DB-4E91-49B6-B30A-89ACEEEB8ADA}" srcOrd="1" destOrd="0" presId="urn:microsoft.com/office/officeart/2005/8/layout/hList1"/>
    <dgm:cxn modelId="{DD020E86-1BD7-4233-9EBC-8061429B388C}" type="presParOf" srcId="{154A0F37-D0DA-407E-8BE3-3F61ECB79597}" destId="{391C84C8-520B-45A4-85ED-C351B659BACB}" srcOrd="3" destOrd="0" presId="urn:microsoft.com/office/officeart/2005/8/layout/hList1"/>
    <dgm:cxn modelId="{95DCA0B8-59D3-4453-8924-9500D3B53621}" type="presParOf" srcId="{154A0F37-D0DA-407E-8BE3-3F61ECB79597}" destId="{11674237-E26D-4FC4-9773-987A5CE5451B}" srcOrd="4" destOrd="0" presId="urn:microsoft.com/office/officeart/2005/8/layout/hList1"/>
    <dgm:cxn modelId="{E570A2BD-DDEF-49C7-A50A-E2C91359491C}" type="presParOf" srcId="{11674237-E26D-4FC4-9773-987A5CE5451B}" destId="{48FC5D25-8D68-4B41-B228-0267065F79C2}" srcOrd="0" destOrd="0" presId="urn:microsoft.com/office/officeart/2005/8/layout/hList1"/>
    <dgm:cxn modelId="{E6E3B95A-D168-472C-BF1A-609A640AC2ED}" type="presParOf" srcId="{11674237-E26D-4FC4-9773-987A5CE5451B}" destId="{92E2F32F-B99E-4722-A544-01624C0C17AA}" srcOrd="1" destOrd="0" presId="urn:microsoft.com/office/officeart/2005/8/layout/hList1"/>
  </dgm:cxnLst>
  <dgm:bg/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5B29EE-029F-4C0E-884A-E022704078A9}" type="doc">
      <dgm:prSet loTypeId="urn:microsoft.com/office/officeart/2008/layout/VerticalCircle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AAF81E-E243-4BC7-B8F8-B4F1D95F88B3}">
      <dgm:prSet phldrT="[Text]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dirty="0"/>
            <a:t>Always defend your work</a:t>
          </a:r>
        </a:p>
      </dgm:t>
    </dgm:pt>
    <dgm:pt modelId="{EE1A2250-7A62-4BFA-9208-2F1ECDC48827}" type="parTrans" cxnId="{BA9B433B-33B6-4A46-9F56-6753240E177B}">
      <dgm:prSet/>
      <dgm:spPr/>
      <dgm:t>
        <a:bodyPr/>
        <a:lstStyle/>
        <a:p>
          <a:endParaRPr lang="en-US"/>
        </a:p>
      </dgm:t>
    </dgm:pt>
    <dgm:pt modelId="{E3A715ED-0B77-4453-AA1F-5F29C1DBFF72}" type="sibTrans" cxnId="{BA9B433B-33B6-4A46-9F56-6753240E177B}">
      <dgm:prSet/>
      <dgm:spPr/>
      <dgm:t>
        <a:bodyPr/>
        <a:lstStyle/>
        <a:p>
          <a:endParaRPr lang="en-US"/>
        </a:p>
      </dgm:t>
    </dgm:pt>
    <dgm:pt modelId="{C05BA4B3-2980-4772-B9BF-6C5AE82BDA07}">
      <dgm:prSet phldrT="[Text]"/>
      <dgm:spPr/>
      <dgm:t>
        <a:bodyPr/>
        <a:lstStyle/>
        <a:p>
          <a:r>
            <a:rPr lang="en-US" dirty="0"/>
            <a:t>Explain the reasoning behind your decisions to justify your work</a:t>
          </a:r>
        </a:p>
      </dgm:t>
    </dgm:pt>
    <dgm:pt modelId="{BA1611CC-B731-48ED-89C9-D8BFFB23595C}" type="parTrans" cxnId="{AEFE0E4A-E2CB-476C-9E04-A5EFF9D0D3EB}">
      <dgm:prSet/>
      <dgm:spPr/>
      <dgm:t>
        <a:bodyPr/>
        <a:lstStyle/>
        <a:p>
          <a:endParaRPr lang="en-US"/>
        </a:p>
      </dgm:t>
    </dgm:pt>
    <dgm:pt modelId="{A13C9B6F-6056-4104-BD98-D3D195733331}" type="sibTrans" cxnId="{AEFE0E4A-E2CB-476C-9E04-A5EFF9D0D3EB}">
      <dgm:prSet/>
      <dgm:spPr/>
      <dgm:t>
        <a:bodyPr/>
        <a:lstStyle/>
        <a:p>
          <a:endParaRPr lang="en-US"/>
        </a:p>
      </dgm:t>
    </dgm:pt>
    <dgm:pt modelId="{C8F9077B-DF40-45D8-B227-EDC17534C085}">
      <dgm:prSet phldrT="[Text]"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dirty="0"/>
            <a:t>Be respectful of criticism</a:t>
          </a:r>
        </a:p>
      </dgm:t>
    </dgm:pt>
    <dgm:pt modelId="{B658F397-505F-461A-A049-EE1A950C3B46}" type="parTrans" cxnId="{EEBC83DC-184D-4B80-8DB4-72598A5C8479}">
      <dgm:prSet/>
      <dgm:spPr/>
      <dgm:t>
        <a:bodyPr/>
        <a:lstStyle/>
        <a:p>
          <a:endParaRPr lang="en-US"/>
        </a:p>
      </dgm:t>
    </dgm:pt>
    <dgm:pt modelId="{D51F8F4C-39E2-423C-A5A7-4334D678A944}" type="sibTrans" cxnId="{EEBC83DC-184D-4B80-8DB4-72598A5C8479}">
      <dgm:prSet/>
      <dgm:spPr/>
      <dgm:t>
        <a:bodyPr/>
        <a:lstStyle/>
        <a:p>
          <a:endParaRPr lang="en-US"/>
        </a:p>
      </dgm:t>
    </dgm:pt>
    <dgm:pt modelId="{37694A42-66D8-46B0-AADD-BF03E01C3053}">
      <dgm:prSet/>
      <dgm:spPr/>
      <dgm:t>
        <a:bodyPr/>
        <a:lstStyle/>
        <a:p>
          <a:pPr>
            <a:buFont typeface="Courier New" panose="02070309020205020404" pitchFamily="49" charset="0"/>
            <a:buNone/>
          </a:pPr>
          <a:r>
            <a:rPr lang="en-US" dirty="0"/>
            <a:t>Never undermine a teammate or your team’s work</a:t>
          </a:r>
        </a:p>
      </dgm:t>
    </dgm:pt>
    <dgm:pt modelId="{0D73AFBE-C2EB-4044-8F03-A21230382764}" type="parTrans" cxnId="{035720E7-CAF0-4C53-B24F-2634F9A5D754}">
      <dgm:prSet/>
      <dgm:spPr/>
      <dgm:t>
        <a:bodyPr/>
        <a:lstStyle/>
        <a:p>
          <a:endParaRPr lang="en-US"/>
        </a:p>
      </dgm:t>
    </dgm:pt>
    <dgm:pt modelId="{861F18DA-DCEB-4C79-9001-1297BC940717}" type="sibTrans" cxnId="{035720E7-CAF0-4C53-B24F-2634F9A5D754}">
      <dgm:prSet/>
      <dgm:spPr/>
      <dgm:t>
        <a:bodyPr/>
        <a:lstStyle/>
        <a:p>
          <a:endParaRPr lang="en-US"/>
        </a:p>
      </dgm:t>
    </dgm:pt>
    <dgm:pt modelId="{937B7624-744E-460C-A84F-27F6001085B7}" type="pres">
      <dgm:prSet presAssocID="{525B29EE-029F-4C0E-884A-E022704078A9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7E53415E-F586-436E-9582-8ADCE55EB909}" type="pres">
      <dgm:prSet presAssocID="{90AAF81E-E243-4BC7-B8F8-B4F1D95F88B3}" presName="noChildren" presStyleCnt="0"/>
      <dgm:spPr/>
    </dgm:pt>
    <dgm:pt modelId="{6676C3AB-80C2-421D-80F4-4D504FDE9C6D}" type="pres">
      <dgm:prSet presAssocID="{90AAF81E-E243-4BC7-B8F8-B4F1D95F88B3}" presName="gap" presStyleCnt="0"/>
      <dgm:spPr/>
    </dgm:pt>
    <dgm:pt modelId="{AD3822E7-E8EF-43C9-85BB-CDCCE9F8883D}" type="pres">
      <dgm:prSet presAssocID="{90AAF81E-E243-4BC7-B8F8-B4F1D95F88B3}" presName="medCircle2" presStyleLbl="vennNode1" presStyleIdx="0" presStyleCnt="4"/>
      <dgm:spPr>
        <a:solidFill>
          <a:schemeClr val="accent1">
            <a:lumMod val="60000"/>
            <a:lumOff val="40000"/>
            <a:alpha val="50000"/>
          </a:schemeClr>
        </a:solidFill>
      </dgm:spPr>
    </dgm:pt>
    <dgm:pt modelId="{B069C200-E5D9-476A-A02D-055EAC13D2AB}" type="pres">
      <dgm:prSet presAssocID="{90AAF81E-E243-4BC7-B8F8-B4F1D95F88B3}" presName="txLvlOnly1" presStyleLbl="revTx" presStyleIdx="0" presStyleCnt="4"/>
      <dgm:spPr/>
      <dgm:t>
        <a:bodyPr/>
        <a:lstStyle/>
        <a:p>
          <a:endParaRPr lang="en-US"/>
        </a:p>
      </dgm:t>
    </dgm:pt>
    <dgm:pt modelId="{46256E65-66C2-4EAD-8496-D2D8B0AEA092}" type="pres">
      <dgm:prSet presAssocID="{C05BA4B3-2980-4772-B9BF-6C5AE82BDA07}" presName="noChildren" presStyleCnt="0"/>
      <dgm:spPr/>
    </dgm:pt>
    <dgm:pt modelId="{F67B2C24-C420-4EA8-8C63-46A9491F3D27}" type="pres">
      <dgm:prSet presAssocID="{C05BA4B3-2980-4772-B9BF-6C5AE82BDA07}" presName="gap" presStyleCnt="0"/>
      <dgm:spPr/>
    </dgm:pt>
    <dgm:pt modelId="{9E29A6AE-711D-4CA3-8D2C-736DFC837F60}" type="pres">
      <dgm:prSet presAssocID="{C05BA4B3-2980-4772-B9BF-6C5AE82BDA07}" presName="medCircle2" presStyleLbl="vennNode1" presStyleIdx="1" presStyleCnt="4"/>
      <dgm:spPr>
        <a:solidFill>
          <a:schemeClr val="accent1">
            <a:lumMod val="60000"/>
            <a:lumOff val="40000"/>
            <a:alpha val="50000"/>
          </a:schemeClr>
        </a:solidFill>
      </dgm:spPr>
    </dgm:pt>
    <dgm:pt modelId="{3190AFF8-5BBC-4FA4-848A-9748C671CD53}" type="pres">
      <dgm:prSet presAssocID="{C05BA4B3-2980-4772-B9BF-6C5AE82BDA07}" presName="txLvlOnly1" presStyleLbl="revTx" presStyleIdx="1" presStyleCnt="4"/>
      <dgm:spPr/>
      <dgm:t>
        <a:bodyPr/>
        <a:lstStyle/>
        <a:p>
          <a:endParaRPr lang="en-US"/>
        </a:p>
      </dgm:t>
    </dgm:pt>
    <dgm:pt modelId="{5ADD39DA-87A1-4322-9D40-47621FDD3A6D}" type="pres">
      <dgm:prSet presAssocID="{C8F9077B-DF40-45D8-B227-EDC17534C085}" presName="noChildren" presStyleCnt="0"/>
      <dgm:spPr/>
    </dgm:pt>
    <dgm:pt modelId="{79B28740-2DAA-48E6-9A23-70B90B7F8914}" type="pres">
      <dgm:prSet presAssocID="{C8F9077B-DF40-45D8-B227-EDC17534C085}" presName="gap" presStyleCnt="0"/>
      <dgm:spPr/>
    </dgm:pt>
    <dgm:pt modelId="{478EA47E-62A5-4D09-9D8D-C908A22C86B4}" type="pres">
      <dgm:prSet presAssocID="{C8F9077B-DF40-45D8-B227-EDC17534C085}" presName="medCircle2" presStyleLbl="vennNode1" presStyleIdx="2" presStyleCnt="4"/>
      <dgm:spPr>
        <a:solidFill>
          <a:schemeClr val="accent1">
            <a:lumMod val="60000"/>
            <a:lumOff val="40000"/>
            <a:alpha val="50000"/>
          </a:schemeClr>
        </a:solidFill>
      </dgm:spPr>
    </dgm:pt>
    <dgm:pt modelId="{7190FF75-DB71-4455-AE9B-E1E00085C3FF}" type="pres">
      <dgm:prSet presAssocID="{C8F9077B-DF40-45D8-B227-EDC17534C085}" presName="txLvlOnly1" presStyleLbl="revTx" presStyleIdx="2" presStyleCnt="4"/>
      <dgm:spPr/>
      <dgm:t>
        <a:bodyPr/>
        <a:lstStyle/>
        <a:p>
          <a:endParaRPr lang="en-US"/>
        </a:p>
      </dgm:t>
    </dgm:pt>
    <dgm:pt modelId="{56F883A2-4913-4507-836E-FD1CDB301E09}" type="pres">
      <dgm:prSet presAssocID="{37694A42-66D8-46B0-AADD-BF03E01C3053}" presName="noChildren" presStyleCnt="0"/>
      <dgm:spPr/>
    </dgm:pt>
    <dgm:pt modelId="{5781CFEC-4ECD-48A5-AB71-DABCA228C6EE}" type="pres">
      <dgm:prSet presAssocID="{37694A42-66D8-46B0-AADD-BF03E01C3053}" presName="gap" presStyleCnt="0"/>
      <dgm:spPr/>
    </dgm:pt>
    <dgm:pt modelId="{30C18468-2EA9-4E16-807D-2706F83FF567}" type="pres">
      <dgm:prSet presAssocID="{37694A42-66D8-46B0-AADD-BF03E01C3053}" presName="medCircle2" presStyleLbl="vennNode1" presStyleIdx="3" presStyleCnt="4"/>
      <dgm:spPr>
        <a:solidFill>
          <a:schemeClr val="accent1">
            <a:lumMod val="60000"/>
            <a:lumOff val="40000"/>
            <a:alpha val="50000"/>
          </a:schemeClr>
        </a:solidFill>
      </dgm:spPr>
    </dgm:pt>
    <dgm:pt modelId="{DD94A895-2575-4E95-A0FB-D2CA82AAAE5B}" type="pres">
      <dgm:prSet presAssocID="{37694A42-66D8-46B0-AADD-BF03E01C3053}" presName="txLvlOnly1" presStyleLbl="revTx" presStyleIdx="3" presStyleCnt="4"/>
      <dgm:spPr/>
      <dgm:t>
        <a:bodyPr/>
        <a:lstStyle/>
        <a:p>
          <a:endParaRPr lang="en-US"/>
        </a:p>
      </dgm:t>
    </dgm:pt>
  </dgm:ptLst>
  <dgm:cxnLst>
    <dgm:cxn modelId="{56AE93AC-22FA-4C0C-8A95-A0C30ED021CF}" type="presOf" srcId="{C8F9077B-DF40-45D8-B227-EDC17534C085}" destId="{7190FF75-DB71-4455-AE9B-E1E00085C3FF}" srcOrd="0" destOrd="0" presId="urn:microsoft.com/office/officeart/2008/layout/VerticalCircleList"/>
    <dgm:cxn modelId="{556F8A94-19CA-4CF0-B997-7A413F527178}" type="presOf" srcId="{C05BA4B3-2980-4772-B9BF-6C5AE82BDA07}" destId="{3190AFF8-5BBC-4FA4-848A-9748C671CD53}" srcOrd="0" destOrd="0" presId="urn:microsoft.com/office/officeart/2008/layout/VerticalCircleList"/>
    <dgm:cxn modelId="{DD88FE5E-4341-410C-8B59-B892531E65B4}" type="presOf" srcId="{37694A42-66D8-46B0-AADD-BF03E01C3053}" destId="{DD94A895-2575-4E95-A0FB-D2CA82AAAE5B}" srcOrd="0" destOrd="0" presId="urn:microsoft.com/office/officeart/2008/layout/VerticalCircleList"/>
    <dgm:cxn modelId="{83A99E39-618F-4741-8F3E-B6DE020246CB}" type="presOf" srcId="{525B29EE-029F-4C0E-884A-E022704078A9}" destId="{937B7624-744E-460C-A84F-27F6001085B7}" srcOrd="0" destOrd="0" presId="urn:microsoft.com/office/officeart/2008/layout/VerticalCircleList"/>
    <dgm:cxn modelId="{BA9B433B-33B6-4A46-9F56-6753240E177B}" srcId="{525B29EE-029F-4C0E-884A-E022704078A9}" destId="{90AAF81E-E243-4BC7-B8F8-B4F1D95F88B3}" srcOrd="0" destOrd="0" parTransId="{EE1A2250-7A62-4BFA-9208-2F1ECDC48827}" sibTransId="{E3A715ED-0B77-4453-AA1F-5F29C1DBFF72}"/>
    <dgm:cxn modelId="{0498D7C9-9E1D-4F4F-A36A-DB5A69EE2F36}" type="presOf" srcId="{90AAF81E-E243-4BC7-B8F8-B4F1D95F88B3}" destId="{B069C200-E5D9-476A-A02D-055EAC13D2AB}" srcOrd="0" destOrd="0" presId="urn:microsoft.com/office/officeart/2008/layout/VerticalCircleList"/>
    <dgm:cxn modelId="{AEFE0E4A-E2CB-476C-9E04-A5EFF9D0D3EB}" srcId="{525B29EE-029F-4C0E-884A-E022704078A9}" destId="{C05BA4B3-2980-4772-B9BF-6C5AE82BDA07}" srcOrd="1" destOrd="0" parTransId="{BA1611CC-B731-48ED-89C9-D8BFFB23595C}" sibTransId="{A13C9B6F-6056-4104-BD98-D3D195733331}"/>
    <dgm:cxn modelId="{EEBC83DC-184D-4B80-8DB4-72598A5C8479}" srcId="{525B29EE-029F-4C0E-884A-E022704078A9}" destId="{C8F9077B-DF40-45D8-B227-EDC17534C085}" srcOrd="2" destOrd="0" parTransId="{B658F397-505F-461A-A049-EE1A950C3B46}" sibTransId="{D51F8F4C-39E2-423C-A5A7-4334D678A944}"/>
    <dgm:cxn modelId="{035720E7-CAF0-4C53-B24F-2634F9A5D754}" srcId="{525B29EE-029F-4C0E-884A-E022704078A9}" destId="{37694A42-66D8-46B0-AADD-BF03E01C3053}" srcOrd="3" destOrd="0" parTransId="{0D73AFBE-C2EB-4044-8F03-A21230382764}" sibTransId="{861F18DA-DCEB-4C79-9001-1297BC940717}"/>
    <dgm:cxn modelId="{B455E405-B902-4A54-A472-204187F8B0EE}" type="presParOf" srcId="{937B7624-744E-460C-A84F-27F6001085B7}" destId="{7E53415E-F586-436E-9582-8ADCE55EB909}" srcOrd="0" destOrd="0" presId="urn:microsoft.com/office/officeart/2008/layout/VerticalCircleList"/>
    <dgm:cxn modelId="{669D95E7-214A-4956-8A5F-0A02068CBEF1}" type="presParOf" srcId="{7E53415E-F586-436E-9582-8ADCE55EB909}" destId="{6676C3AB-80C2-421D-80F4-4D504FDE9C6D}" srcOrd="0" destOrd="0" presId="urn:microsoft.com/office/officeart/2008/layout/VerticalCircleList"/>
    <dgm:cxn modelId="{32EF295F-D729-42E2-8605-4A1CD4839684}" type="presParOf" srcId="{7E53415E-F586-436E-9582-8ADCE55EB909}" destId="{AD3822E7-E8EF-43C9-85BB-CDCCE9F8883D}" srcOrd="1" destOrd="0" presId="urn:microsoft.com/office/officeart/2008/layout/VerticalCircleList"/>
    <dgm:cxn modelId="{63B7A5D0-3D75-420B-B659-50E85B5FC0E9}" type="presParOf" srcId="{7E53415E-F586-436E-9582-8ADCE55EB909}" destId="{B069C200-E5D9-476A-A02D-055EAC13D2AB}" srcOrd="2" destOrd="0" presId="urn:microsoft.com/office/officeart/2008/layout/VerticalCircleList"/>
    <dgm:cxn modelId="{AA6AC02C-D1A9-4E53-87A6-9393097E6726}" type="presParOf" srcId="{937B7624-744E-460C-A84F-27F6001085B7}" destId="{46256E65-66C2-4EAD-8496-D2D8B0AEA092}" srcOrd="1" destOrd="0" presId="urn:microsoft.com/office/officeart/2008/layout/VerticalCircleList"/>
    <dgm:cxn modelId="{7FEF4A9E-7F75-46DE-AC89-D2A70EB33139}" type="presParOf" srcId="{46256E65-66C2-4EAD-8496-D2D8B0AEA092}" destId="{F67B2C24-C420-4EA8-8C63-46A9491F3D27}" srcOrd="0" destOrd="0" presId="urn:microsoft.com/office/officeart/2008/layout/VerticalCircleList"/>
    <dgm:cxn modelId="{F838C7B1-F358-4C86-BCA7-F36BF1CB7BBD}" type="presParOf" srcId="{46256E65-66C2-4EAD-8496-D2D8B0AEA092}" destId="{9E29A6AE-711D-4CA3-8D2C-736DFC837F60}" srcOrd="1" destOrd="0" presId="urn:microsoft.com/office/officeart/2008/layout/VerticalCircleList"/>
    <dgm:cxn modelId="{BBFC0336-F03A-4EB7-BCB1-03ED6D3FDE2E}" type="presParOf" srcId="{46256E65-66C2-4EAD-8496-D2D8B0AEA092}" destId="{3190AFF8-5BBC-4FA4-848A-9748C671CD53}" srcOrd="2" destOrd="0" presId="urn:microsoft.com/office/officeart/2008/layout/VerticalCircleList"/>
    <dgm:cxn modelId="{58AC2CEA-3324-4A59-A5C4-F0E96CE82141}" type="presParOf" srcId="{937B7624-744E-460C-A84F-27F6001085B7}" destId="{5ADD39DA-87A1-4322-9D40-47621FDD3A6D}" srcOrd="2" destOrd="0" presId="urn:microsoft.com/office/officeart/2008/layout/VerticalCircleList"/>
    <dgm:cxn modelId="{AB4C982F-0BF5-43FC-AD5B-F0BF2222CA98}" type="presParOf" srcId="{5ADD39DA-87A1-4322-9D40-47621FDD3A6D}" destId="{79B28740-2DAA-48E6-9A23-70B90B7F8914}" srcOrd="0" destOrd="0" presId="urn:microsoft.com/office/officeart/2008/layout/VerticalCircleList"/>
    <dgm:cxn modelId="{438A2D26-3928-40AF-A7BA-D25415100BE4}" type="presParOf" srcId="{5ADD39DA-87A1-4322-9D40-47621FDD3A6D}" destId="{478EA47E-62A5-4D09-9D8D-C908A22C86B4}" srcOrd="1" destOrd="0" presId="urn:microsoft.com/office/officeart/2008/layout/VerticalCircleList"/>
    <dgm:cxn modelId="{28EF0972-3CC6-48C6-904E-550E49016342}" type="presParOf" srcId="{5ADD39DA-87A1-4322-9D40-47621FDD3A6D}" destId="{7190FF75-DB71-4455-AE9B-E1E00085C3FF}" srcOrd="2" destOrd="0" presId="urn:microsoft.com/office/officeart/2008/layout/VerticalCircleList"/>
    <dgm:cxn modelId="{58B3811F-9343-427F-8771-06FC31B7864E}" type="presParOf" srcId="{937B7624-744E-460C-A84F-27F6001085B7}" destId="{56F883A2-4913-4507-836E-FD1CDB301E09}" srcOrd="3" destOrd="0" presId="urn:microsoft.com/office/officeart/2008/layout/VerticalCircleList"/>
    <dgm:cxn modelId="{4F6F1E7F-D0C9-4F6D-A801-A69DF41636FA}" type="presParOf" srcId="{56F883A2-4913-4507-836E-FD1CDB301E09}" destId="{5781CFEC-4ECD-48A5-AB71-DABCA228C6EE}" srcOrd="0" destOrd="0" presId="urn:microsoft.com/office/officeart/2008/layout/VerticalCircleList"/>
    <dgm:cxn modelId="{03031BA4-804A-4EBA-9C26-3A2946D4CC8E}" type="presParOf" srcId="{56F883A2-4913-4507-836E-FD1CDB301E09}" destId="{30C18468-2EA9-4E16-807D-2706F83FF567}" srcOrd="1" destOrd="0" presId="urn:microsoft.com/office/officeart/2008/layout/VerticalCircleList"/>
    <dgm:cxn modelId="{1F058F83-FFA8-4D2B-9C0C-B3893998ABFE}" type="presParOf" srcId="{56F883A2-4913-4507-836E-FD1CDB301E09}" destId="{DD94A895-2575-4E95-A0FB-D2CA82AAAE5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ED55DE-8642-454D-B83B-641D2E2BB5F8}" type="doc">
      <dgm:prSet loTypeId="urn:microsoft.com/office/officeart/2005/8/layout/hProcess1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A706A-903C-4AAE-9154-B485478E608D}">
      <dgm:prSet phldrT="[Text]" custT="1"/>
      <dgm:spPr/>
      <dgm:t>
        <a:bodyPr/>
        <a:lstStyle/>
        <a:p>
          <a:endParaRPr lang="en-US" sz="2000" dirty="0"/>
        </a:p>
      </dgm:t>
    </dgm:pt>
    <dgm:pt modelId="{40AFB1FE-561E-49C1-AC04-CD6E9BDF91B4}" type="parTrans" cxnId="{384CF014-51EB-404C-95F3-B1993ED199C1}">
      <dgm:prSet/>
      <dgm:spPr/>
      <dgm:t>
        <a:bodyPr/>
        <a:lstStyle/>
        <a:p>
          <a:endParaRPr lang="en-US"/>
        </a:p>
      </dgm:t>
    </dgm:pt>
    <dgm:pt modelId="{6634C7AF-8478-48E3-9A1C-4A34952D39BE}" type="sibTrans" cxnId="{384CF014-51EB-404C-95F3-B1993ED199C1}">
      <dgm:prSet/>
      <dgm:spPr/>
      <dgm:t>
        <a:bodyPr/>
        <a:lstStyle/>
        <a:p>
          <a:endParaRPr lang="en-US"/>
        </a:p>
      </dgm:t>
    </dgm:pt>
    <dgm:pt modelId="{197BAFDD-ACA5-4E05-B606-83A9CE33F2F8}">
      <dgm:prSet phldrT="[Text]"/>
      <dgm:spPr/>
      <dgm:t>
        <a:bodyPr/>
        <a:lstStyle/>
        <a:p>
          <a:endParaRPr lang="en-US" dirty="0"/>
        </a:p>
      </dgm:t>
    </dgm:pt>
    <dgm:pt modelId="{7FCEB686-885A-41EA-ABBD-094C0970B8B3}" type="parTrans" cxnId="{1A167DBF-A814-45D1-9DF9-6840079B3528}">
      <dgm:prSet/>
      <dgm:spPr/>
      <dgm:t>
        <a:bodyPr/>
        <a:lstStyle/>
        <a:p>
          <a:endParaRPr lang="en-US"/>
        </a:p>
      </dgm:t>
    </dgm:pt>
    <dgm:pt modelId="{61208DE9-2E1D-46AF-BD41-CBDD31C3B29F}" type="sibTrans" cxnId="{1A167DBF-A814-45D1-9DF9-6840079B3528}">
      <dgm:prSet/>
      <dgm:spPr/>
      <dgm:t>
        <a:bodyPr/>
        <a:lstStyle/>
        <a:p>
          <a:endParaRPr lang="en-US"/>
        </a:p>
      </dgm:t>
    </dgm:pt>
    <dgm:pt modelId="{FD69B7BF-E2AE-4A77-877A-0BF88BD7B8B1}">
      <dgm:prSet phldrT="[Text]"/>
      <dgm:spPr/>
      <dgm:t>
        <a:bodyPr/>
        <a:lstStyle/>
        <a:p>
          <a:endParaRPr lang="en-US" dirty="0"/>
        </a:p>
      </dgm:t>
    </dgm:pt>
    <dgm:pt modelId="{07A38F6F-76D7-463A-AA48-28BDC2041025}" type="parTrans" cxnId="{1A19C9A0-0568-4D03-B4CC-8F29EC0B5C6E}">
      <dgm:prSet/>
      <dgm:spPr/>
      <dgm:t>
        <a:bodyPr/>
        <a:lstStyle/>
        <a:p>
          <a:endParaRPr lang="en-US"/>
        </a:p>
      </dgm:t>
    </dgm:pt>
    <dgm:pt modelId="{73DDA892-4A97-4008-BEF0-A9749842E10B}" type="sibTrans" cxnId="{1A19C9A0-0568-4D03-B4CC-8F29EC0B5C6E}">
      <dgm:prSet/>
      <dgm:spPr/>
      <dgm:t>
        <a:bodyPr/>
        <a:lstStyle/>
        <a:p>
          <a:endParaRPr lang="en-US"/>
        </a:p>
      </dgm:t>
    </dgm:pt>
    <dgm:pt modelId="{38D61A7F-DBE6-4573-9D16-36130949C64A}">
      <dgm:prSet phldrT="[Text]"/>
      <dgm:spPr/>
      <dgm:t>
        <a:bodyPr/>
        <a:lstStyle/>
        <a:p>
          <a:endParaRPr lang="en-US" dirty="0"/>
        </a:p>
      </dgm:t>
    </dgm:pt>
    <dgm:pt modelId="{6CC6050E-4D57-437F-B202-A907FE357792}" type="parTrans" cxnId="{98B810DB-6C06-4260-AFAD-989AB271530A}">
      <dgm:prSet/>
      <dgm:spPr/>
      <dgm:t>
        <a:bodyPr/>
        <a:lstStyle/>
        <a:p>
          <a:endParaRPr lang="en-US"/>
        </a:p>
      </dgm:t>
    </dgm:pt>
    <dgm:pt modelId="{94A2B71C-7EFD-42B2-8A38-007744C82B51}" type="sibTrans" cxnId="{98B810DB-6C06-4260-AFAD-989AB271530A}">
      <dgm:prSet/>
      <dgm:spPr/>
      <dgm:t>
        <a:bodyPr/>
        <a:lstStyle/>
        <a:p>
          <a:endParaRPr lang="en-US"/>
        </a:p>
      </dgm:t>
    </dgm:pt>
    <dgm:pt modelId="{32D07412-11C2-4D25-B4EE-06B0DC3CC8BB}">
      <dgm:prSet phldrT="[Text]"/>
      <dgm:spPr/>
      <dgm:t>
        <a:bodyPr/>
        <a:lstStyle/>
        <a:p>
          <a:endParaRPr lang="en-US" dirty="0"/>
        </a:p>
      </dgm:t>
    </dgm:pt>
    <dgm:pt modelId="{21A42FE3-CBB3-420F-907C-C51032707461}" type="sibTrans" cxnId="{248F3DBC-DAB7-4489-9CCE-788D491A981E}">
      <dgm:prSet/>
      <dgm:spPr/>
      <dgm:t>
        <a:bodyPr/>
        <a:lstStyle/>
        <a:p>
          <a:endParaRPr lang="en-US"/>
        </a:p>
      </dgm:t>
    </dgm:pt>
    <dgm:pt modelId="{72DC4BBF-4649-432F-9E55-D6E837239CDC}" type="parTrans" cxnId="{248F3DBC-DAB7-4489-9CCE-788D491A981E}">
      <dgm:prSet/>
      <dgm:spPr/>
      <dgm:t>
        <a:bodyPr/>
        <a:lstStyle/>
        <a:p>
          <a:endParaRPr lang="en-US"/>
        </a:p>
      </dgm:t>
    </dgm:pt>
    <dgm:pt modelId="{9C71F362-D812-4C83-ABC3-F9D652AB3B76}" type="pres">
      <dgm:prSet presAssocID="{55ED55DE-8642-454D-B83B-641D2E2BB5F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4FA6EE-D5F9-44D3-A788-062E87F1D16C}" type="pres">
      <dgm:prSet presAssocID="{55ED55DE-8642-454D-B83B-641D2E2BB5F8}" presName="arrow" presStyleLbl="bgShp" presStyleIdx="0" presStyleCnt="1"/>
      <dgm:spPr>
        <a:solidFill>
          <a:schemeClr val="accent1">
            <a:lumMod val="40000"/>
            <a:lumOff val="60000"/>
          </a:schemeClr>
        </a:solidFill>
      </dgm:spPr>
    </dgm:pt>
    <dgm:pt modelId="{CEEBAA11-6816-41AA-B5F2-3C167601581B}" type="pres">
      <dgm:prSet presAssocID="{55ED55DE-8642-454D-B83B-641D2E2BB5F8}" presName="points" presStyleCnt="0"/>
      <dgm:spPr/>
    </dgm:pt>
    <dgm:pt modelId="{DC24C802-EE28-4922-8FD7-AD7354584FFA}" type="pres">
      <dgm:prSet presAssocID="{FB0A706A-903C-4AAE-9154-B485478E608D}" presName="compositeA" presStyleCnt="0"/>
      <dgm:spPr/>
    </dgm:pt>
    <dgm:pt modelId="{BC8AD31C-4943-4EE1-9FE3-67780AC29209}" type="pres">
      <dgm:prSet presAssocID="{FB0A706A-903C-4AAE-9154-B485478E608D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4396B6-C284-457D-A540-CF25C6470500}" type="pres">
      <dgm:prSet presAssocID="{FB0A706A-903C-4AAE-9154-B485478E608D}" presName="circleA" presStyleLbl="node1" presStyleIdx="0" presStyleCnt="5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</dgm:pt>
    <dgm:pt modelId="{42027648-5493-49C2-990E-583F4F4CEF44}" type="pres">
      <dgm:prSet presAssocID="{FB0A706A-903C-4AAE-9154-B485478E608D}" presName="spaceA" presStyleCnt="0"/>
      <dgm:spPr/>
    </dgm:pt>
    <dgm:pt modelId="{7EEA2222-AD82-4275-9597-99043BD1A015}" type="pres">
      <dgm:prSet presAssocID="{6634C7AF-8478-48E3-9A1C-4A34952D39BE}" presName="space" presStyleCnt="0"/>
      <dgm:spPr/>
    </dgm:pt>
    <dgm:pt modelId="{09FB040D-C805-4E5F-A1E4-800ADD14FFE2}" type="pres">
      <dgm:prSet presAssocID="{197BAFDD-ACA5-4E05-B606-83A9CE33F2F8}" presName="compositeB" presStyleCnt="0"/>
      <dgm:spPr/>
    </dgm:pt>
    <dgm:pt modelId="{DA3605EE-B5A7-4F51-B5EC-1FDDFC172F67}" type="pres">
      <dgm:prSet presAssocID="{197BAFDD-ACA5-4E05-B606-83A9CE33F2F8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D3FAD-CCD0-43A4-8E01-331BFE9AE860}" type="pres">
      <dgm:prSet presAssocID="{197BAFDD-ACA5-4E05-B606-83A9CE33F2F8}" presName="circleB" presStyleLbl="node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F5D9328E-88B8-4F72-A0DF-DA0270A72914}" type="pres">
      <dgm:prSet presAssocID="{197BAFDD-ACA5-4E05-B606-83A9CE33F2F8}" presName="spaceB" presStyleCnt="0"/>
      <dgm:spPr/>
    </dgm:pt>
    <dgm:pt modelId="{7FC698B7-A40A-449A-BB73-52F959BBDCB6}" type="pres">
      <dgm:prSet presAssocID="{61208DE9-2E1D-46AF-BD41-CBDD31C3B29F}" presName="space" presStyleCnt="0"/>
      <dgm:spPr/>
    </dgm:pt>
    <dgm:pt modelId="{5F69CFB9-3721-4E51-93EB-465F2AD027EA}" type="pres">
      <dgm:prSet presAssocID="{FD69B7BF-E2AE-4A77-877A-0BF88BD7B8B1}" presName="compositeA" presStyleCnt="0"/>
      <dgm:spPr/>
    </dgm:pt>
    <dgm:pt modelId="{1BA2CFED-1300-4AD3-BBB8-3DF0F75C9660}" type="pres">
      <dgm:prSet presAssocID="{FD69B7BF-E2AE-4A77-877A-0BF88BD7B8B1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1483-2607-4DE3-B6F1-BFF778BF125B}" type="pres">
      <dgm:prSet presAssocID="{FD69B7BF-E2AE-4A77-877A-0BF88BD7B8B1}" presName="circleA" presStyleLbl="node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58A08002-CF86-400C-8256-E59563CDA0CF}" type="pres">
      <dgm:prSet presAssocID="{FD69B7BF-E2AE-4A77-877A-0BF88BD7B8B1}" presName="spaceA" presStyleCnt="0"/>
      <dgm:spPr/>
    </dgm:pt>
    <dgm:pt modelId="{9EC3D596-2C24-4478-99C6-CC807F79B944}" type="pres">
      <dgm:prSet presAssocID="{73DDA892-4A97-4008-BEF0-A9749842E10B}" presName="space" presStyleCnt="0"/>
      <dgm:spPr/>
    </dgm:pt>
    <dgm:pt modelId="{5B5FC96D-2A93-4E40-9B57-91D10795532D}" type="pres">
      <dgm:prSet presAssocID="{32D07412-11C2-4D25-B4EE-06B0DC3CC8BB}" presName="compositeB" presStyleCnt="0"/>
      <dgm:spPr/>
    </dgm:pt>
    <dgm:pt modelId="{40E46A92-9333-4BD4-96AA-5B45F6C5726B}" type="pres">
      <dgm:prSet presAssocID="{32D07412-11C2-4D25-B4EE-06B0DC3CC8BB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77356-345E-47A3-AFA1-D2CEB7D89CFA}" type="pres">
      <dgm:prSet presAssocID="{32D07412-11C2-4D25-B4EE-06B0DC3CC8BB}" presName="circleB" presStyleLbl="node1" presStyleIdx="3" presStyleCnt="5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735A378D-5E8A-4569-B833-B8D8A181F0C6}" type="pres">
      <dgm:prSet presAssocID="{32D07412-11C2-4D25-B4EE-06B0DC3CC8BB}" presName="spaceB" presStyleCnt="0"/>
      <dgm:spPr/>
    </dgm:pt>
    <dgm:pt modelId="{95248AA1-E292-48AC-B0A7-3D09C383D4B8}" type="pres">
      <dgm:prSet presAssocID="{21A42FE3-CBB3-420F-907C-C51032707461}" presName="space" presStyleCnt="0"/>
      <dgm:spPr/>
    </dgm:pt>
    <dgm:pt modelId="{258BFBC1-6835-49A4-877B-816AF31B450C}" type="pres">
      <dgm:prSet presAssocID="{38D61A7F-DBE6-4573-9D16-36130949C64A}" presName="compositeA" presStyleCnt="0"/>
      <dgm:spPr/>
    </dgm:pt>
    <dgm:pt modelId="{8F823B92-C079-4BB7-8964-55F7E1D530AD}" type="pres">
      <dgm:prSet presAssocID="{38D61A7F-DBE6-4573-9D16-36130949C64A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2CBE2-CF84-49D8-AD6C-5B927132A367}" type="pres">
      <dgm:prSet presAssocID="{38D61A7F-DBE6-4573-9D16-36130949C64A}" presName="circleA" presStyleLbl="node1" presStyleIdx="4" presStyleCnt="5"/>
      <dgm:spPr>
        <a:blipFill rotWithShape="0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58980AC9-A811-47AA-9179-F85D35943A92}" type="pres">
      <dgm:prSet presAssocID="{38D61A7F-DBE6-4573-9D16-36130949C64A}" presName="spaceA" presStyleCnt="0"/>
      <dgm:spPr/>
    </dgm:pt>
  </dgm:ptLst>
  <dgm:cxnLst>
    <dgm:cxn modelId="{1A19C9A0-0568-4D03-B4CC-8F29EC0B5C6E}" srcId="{55ED55DE-8642-454D-B83B-641D2E2BB5F8}" destId="{FD69B7BF-E2AE-4A77-877A-0BF88BD7B8B1}" srcOrd="2" destOrd="0" parTransId="{07A38F6F-76D7-463A-AA48-28BDC2041025}" sibTransId="{73DDA892-4A97-4008-BEF0-A9749842E10B}"/>
    <dgm:cxn modelId="{384CF014-51EB-404C-95F3-B1993ED199C1}" srcId="{55ED55DE-8642-454D-B83B-641D2E2BB5F8}" destId="{FB0A706A-903C-4AAE-9154-B485478E608D}" srcOrd="0" destOrd="0" parTransId="{40AFB1FE-561E-49C1-AC04-CD6E9BDF91B4}" sibTransId="{6634C7AF-8478-48E3-9A1C-4A34952D39BE}"/>
    <dgm:cxn modelId="{248F3DBC-DAB7-4489-9CCE-788D491A981E}" srcId="{55ED55DE-8642-454D-B83B-641D2E2BB5F8}" destId="{32D07412-11C2-4D25-B4EE-06B0DC3CC8BB}" srcOrd="3" destOrd="0" parTransId="{72DC4BBF-4649-432F-9E55-D6E837239CDC}" sibTransId="{21A42FE3-CBB3-420F-907C-C51032707461}"/>
    <dgm:cxn modelId="{08B98A87-1129-4084-AD4A-64D58B9E3A31}" type="presOf" srcId="{55ED55DE-8642-454D-B83B-641D2E2BB5F8}" destId="{9C71F362-D812-4C83-ABC3-F9D652AB3B76}" srcOrd="0" destOrd="0" presId="urn:microsoft.com/office/officeart/2005/8/layout/hProcess11"/>
    <dgm:cxn modelId="{98B810DB-6C06-4260-AFAD-989AB271530A}" srcId="{55ED55DE-8642-454D-B83B-641D2E2BB5F8}" destId="{38D61A7F-DBE6-4573-9D16-36130949C64A}" srcOrd="4" destOrd="0" parTransId="{6CC6050E-4D57-437F-B202-A907FE357792}" sibTransId="{94A2B71C-7EFD-42B2-8A38-007744C82B51}"/>
    <dgm:cxn modelId="{68533CEC-F434-4602-B378-E6ADC6D05FFE}" type="presOf" srcId="{FB0A706A-903C-4AAE-9154-B485478E608D}" destId="{BC8AD31C-4943-4EE1-9FE3-67780AC29209}" srcOrd="0" destOrd="0" presId="urn:microsoft.com/office/officeart/2005/8/layout/hProcess11"/>
    <dgm:cxn modelId="{B5471917-FE07-469A-BACC-A44435D65295}" type="presOf" srcId="{32D07412-11C2-4D25-B4EE-06B0DC3CC8BB}" destId="{40E46A92-9333-4BD4-96AA-5B45F6C5726B}" srcOrd="0" destOrd="0" presId="urn:microsoft.com/office/officeart/2005/8/layout/hProcess11"/>
    <dgm:cxn modelId="{0B1C107C-FC47-46D5-A2CB-E8FD46CDC8E6}" type="presOf" srcId="{38D61A7F-DBE6-4573-9D16-36130949C64A}" destId="{8F823B92-C079-4BB7-8964-55F7E1D530AD}" srcOrd="0" destOrd="0" presId="urn:microsoft.com/office/officeart/2005/8/layout/hProcess11"/>
    <dgm:cxn modelId="{DA60B9DE-9506-4290-94BE-31229D0CFF23}" type="presOf" srcId="{197BAFDD-ACA5-4E05-B606-83A9CE33F2F8}" destId="{DA3605EE-B5A7-4F51-B5EC-1FDDFC172F67}" srcOrd="0" destOrd="0" presId="urn:microsoft.com/office/officeart/2005/8/layout/hProcess11"/>
    <dgm:cxn modelId="{D2D88F07-3B00-485C-9452-A4CCEE6CDD37}" type="presOf" srcId="{FD69B7BF-E2AE-4A77-877A-0BF88BD7B8B1}" destId="{1BA2CFED-1300-4AD3-BBB8-3DF0F75C9660}" srcOrd="0" destOrd="0" presId="urn:microsoft.com/office/officeart/2005/8/layout/hProcess11"/>
    <dgm:cxn modelId="{1A167DBF-A814-45D1-9DF9-6840079B3528}" srcId="{55ED55DE-8642-454D-B83B-641D2E2BB5F8}" destId="{197BAFDD-ACA5-4E05-B606-83A9CE33F2F8}" srcOrd="1" destOrd="0" parTransId="{7FCEB686-885A-41EA-ABBD-094C0970B8B3}" sibTransId="{61208DE9-2E1D-46AF-BD41-CBDD31C3B29F}"/>
    <dgm:cxn modelId="{640D3151-00AC-40D2-A81D-98A76EC707FD}" type="presParOf" srcId="{9C71F362-D812-4C83-ABC3-F9D652AB3B76}" destId="{214FA6EE-D5F9-44D3-A788-062E87F1D16C}" srcOrd="0" destOrd="0" presId="urn:microsoft.com/office/officeart/2005/8/layout/hProcess11"/>
    <dgm:cxn modelId="{C90BC8B9-2FCB-43C7-BB1E-10A8B27EAB33}" type="presParOf" srcId="{9C71F362-D812-4C83-ABC3-F9D652AB3B76}" destId="{CEEBAA11-6816-41AA-B5F2-3C167601581B}" srcOrd="1" destOrd="0" presId="urn:microsoft.com/office/officeart/2005/8/layout/hProcess11"/>
    <dgm:cxn modelId="{17E40FC4-0AE6-4EEE-9649-C60A2084993F}" type="presParOf" srcId="{CEEBAA11-6816-41AA-B5F2-3C167601581B}" destId="{DC24C802-EE28-4922-8FD7-AD7354584FFA}" srcOrd="0" destOrd="0" presId="urn:microsoft.com/office/officeart/2005/8/layout/hProcess11"/>
    <dgm:cxn modelId="{22AE2B65-2C1D-41B9-8260-CB9AF4901B78}" type="presParOf" srcId="{DC24C802-EE28-4922-8FD7-AD7354584FFA}" destId="{BC8AD31C-4943-4EE1-9FE3-67780AC29209}" srcOrd="0" destOrd="0" presId="urn:microsoft.com/office/officeart/2005/8/layout/hProcess11"/>
    <dgm:cxn modelId="{54E02C2A-AF97-4637-A16E-54A5764AC327}" type="presParOf" srcId="{DC24C802-EE28-4922-8FD7-AD7354584FFA}" destId="{374396B6-C284-457D-A540-CF25C6470500}" srcOrd="1" destOrd="0" presId="urn:microsoft.com/office/officeart/2005/8/layout/hProcess11"/>
    <dgm:cxn modelId="{AD3DC87C-3DFC-4E7D-80A0-045A1DDA63F9}" type="presParOf" srcId="{DC24C802-EE28-4922-8FD7-AD7354584FFA}" destId="{42027648-5493-49C2-990E-583F4F4CEF44}" srcOrd="2" destOrd="0" presId="urn:microsoft.com/office/officeart/2005/8/layout/hProcess11"/>
    <dgm:cxn modelId="{46FE17EF-DD92-4669-870E-1AA9165131AB}" type="presParOf" srcId="{CEEBAA11-6816-41AA-B5F2-3C167601581B}" destId="{7EEA2222-AD82-4275-9597-99043BD1A015}" srcOrd="1" destOrd="0" presId="urn:microsoft.com/office/officeart/2005/8/layout/hProcess11"/>
    <dgm:cxn modelId="{3DE1DAC4-F1FC-45C1-A146-6EBC205D50F4}" type="presParOf" srcId="{CEEBAA11-6816-41AA-B5F2-3C167601581B}" destId="{09FB040D-C805-4E5F-A1E4-800ADD14FFE2}" srcOrd="2" destOrd="0" presId="urn:microsoft.com/office/officeart/2005/8/layout/hProcess11"/>
    <dgm:cxn modelId="{2147C787-A923-4A2C-8015-EDAFF621CD58}" type="presParOf" srcId="{09FB040D-C805-4E5F-A1E4-800ADD14FFE2}" destId="{DA3605EE-B5A7-4F51-B5EC-1FDDFC172F67}" srcOrd="0" destOrd="0" presId="urn:microsoft.com/office/officeart/2005/8/layout/hProcess11"/>
    <dgm:cxn modelId="{F2E312B5-6F6B-4863-BC84-890908B7951D}" type="presParOf" srcId="{09FB040D-C805-4E5F-A1E4-800ADD14FFE2}" destId="{00ED3FAD-CCD0-43A4-8E01-331BFE9AE860}" srcOrd="1" destOrd="0" presId="urn:microsoft.com/office/officeart/2005/8/layout/hProcess11"/>
    <dgm:cxn modelId="{1498F36D-A236-4A6E-B617-856988CCE6AF}" type="presParOf" srcId="{09FB040D-C805-4E5F-A1E4-800ADD14FFE2}" destId="{F5D9328E-88B8-4F72-A0DF-DA0270A72914}" srcOrd="2" destOrd="0" presId="urn:microsoft.com/office/officeart/2005/8/layout/hProcess11"/>
    <dgm:cxn modelId="{73ACA5ED-2B2F-44E9-B92E-9FB6E1136041}" type="presParOf" srcId="{CEEBAA11-6816-41AA-B5F2-3C167601581B}" destId="{7FC698B7-A40A-449A-BB73-52F959BBDCB6}" srcOrd="3" destOrd="0" presId="urn:microsoft.com/office/officeart/2005/8/layout/hProcess11"/>
    <dgm:cxn modelId="{888C47DD-D06D-40E0-B8C6-089E9BA20591}" type="presParOf" srcId="{CEEBAA11-6816-41AA-B5F2-3C167601581B}" destId="{5F69CFB9-3721-4E51-93EB-465F2AD027EA}" srcOrd="4" destOrd="0" presId="urn:microsoft.com/office/officeart/2005/8/layout/hProcess11"/>
    <dgm:cxn modelId="{E43CE755-2DD3-44FC-8FEB-490884C42C7C}" type="presParOf" srcId="{5F69CFB9-3721-4E51-93EB-465F2AD027EA}" destId="{1BA2CFED-1300-4AD3-BBB8-3DF0F75C9660}" srcOrd="0" destOrd="0" presId="urn:microsoft.com/office/officeart/2005/8/layout/hProcess11"/>
    <dgm:cxn modelId="{5DCFDE11-47D4-429D-BEE9-6945CECCD1F0}" type="presParOf" srcId="{5F69CFB9-3721-4E51-93EB-465F2AD027EA}" destId="{F0421483-2607-4DE3-B6F1-BFF778BF125B}" srcOrd="1" destOrd="0" presId="urn:microsoft.com/office/officeart/2005/8/layout/hProcess11"/>
    <dgm:cxn modelId="{598B5079-CDFC-4090-980D-69CF33FBBE0B}" type="presParOf" srcId="{5F69CFB9-3721-4E51-93EB-465F2AD027EA}" destId="{58A08002-CF86-400C-8256-E59563CDA0CF}" srcOrd="2" destOrd="0" presId="urn:microsoft.com/office/officeart/2005/8/layout/hProcess11"/>
    <dgm:cxn modelId="{714E2134-9333-4517-B8C2-2070FDE7A99D}" type="presParOf" srcId="{CEEBAA11-6816-41AA-B5F2-3C167601581B}" destId="{9EC3D596-2C24-4478-99C6-CC807F79B944}" srcOrd="5" destOrd="0" presId="urn:microsoft.com/office/officeart/2005/8/layout/hProcess11"/>
    <dgm:cxn modelId="{F4A71D45-6A14-4F42-BE3F-3D90E0FF331B}" type="presParOf" srcId="{CEEBAA11-6816-41AA-B5F2-3C167601581B}" destId="{5B5FC96D-2A93-4E40-9B57-91D10795532D}" srcOrd="6" destOrd="0" presId="urn:microsoft.com/office/officeart/2005/8/layout/hProcess11"/>
    <dgm:cxn modelId="{E275CE55-8A98-40B0-92CE-E68FA861099D}" type="presParOf" srcId="{5B5FC96D-2A93-4E40-9B57-91D10795532D}" destId="{40E46A92-9333-4BD4-96AA-5B45F6C5726B}" srcOrd="0" destOrd="0" presId="urn:microsoft.com/office/officeart/2005/8/layout/hProcess11"/>
    <dgm:cxn modelId="{1788C819-7A15-45E9-BFA7-AD5BA16E1AE4}" type="presParOf" srcId="{5B5FC96D-2A93-4E40-9B57-91D10795532D}" destId="{29077356-345E-47A3-AFA1-D2CEB7D89CFA}" srcOrd="1" destOrd="0" presId="urn:microsoft.com/office/officeart/2005/8/layout/hProcess11"/>
    <dgm:cxn modelId="{EAA416C3-FE83-4EFF-B588-EC1BEA337BA9}" type="presParOf" srcId="{5B5FC96D-2A93-4E40-9B57-91D10795532D}" destId="{735A378D-5E8A-4569-B833-B8D8A181F0C6}" srcOrd="2" destOrd="0" presId="urn:microsoft.com/office/officeart/2005/8/layout/hProcess11"/>
    <dgm:cxn modelId="{772A896B-07F8-4EA3-ADB6-1DE2A317409E}" type="presParOf" srcId="{CEEBAA11-6816-41AA-B5F2-3C167601581B}" destId="{95248AA1-E292-48AC-B0A7-3D09C383D4B8}" srcOrd="7" destOrd="0" presId="urn:microsoft.com/office/officeart/2005/8/layout/hProcess11"/>
    <dgm:cxn modelId="{7C8E4584-AE57-43A8-959D-129D99E5422E}" type="presParOf" srcId="{CEEBAA11-6816-41AA-B5F2-3C167601581B}" destId="{258BFBC1-6835-49A4-877B-816AF31B450C}" srcOrd="8" destOrd="0" presId="urn:microsoft.com/office/officeart/2005/8/layout/hProcess11"/>
    <dgm:cxn modelId="{ECF18521-19E2-4880-A752-59BCB0B7BC76}" type="presParOf" srcId="{258BFBC1-6835-49A4-877B-816AF31B450C}" destId="{8F823B92-C079-4BB7-8964-55F7E1D530AD}" srcOrd="0" destOrd="0" presId="urn:microsoft.com/office/officeart/2005/8/layout/hProcess11"/>
    <dgm:cxn modelId="{1FC11D29-0472-430B-B1DB-306D8BEAB0F8}" type="presParOf" srcId="{258BFBC1-6835-49A4-877B-816AF31B450C}" destId="{1AE2CBE2-CF84-49D8-AD6C-5B927132A367}" srcOrd="1" destOrd="0" presId="urn:microsoft.com/office/officeart/2005/8/layout/hProcess11"/>
    <dgm:cxn modelId="{23F587B5-87A7-40A9-88B7-98F47F4BF71F}" type="presParOf" srcId="{258BFBC1-6835-49A4-877B-816AF31B450C}" destId="{58980AC9-A811-47AA-9179-F85D35943A9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59DA3E8-8FB2-4AA0-B58B-E85FD6FB5BDD}">
      <dsp:nvSpPr>
        <dsp:cNvPr id="0" name=""/>
        <dsp:cNvSpPr/>
      </dsp:nvSpPr>
      <dsp:spPr>
        <a:xfrm>
          <a:off x="306" y="0"/>
          <a:ext cx="447502" cy="447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F365-6963-47D1-AAB6-9FB75473561F}">
      <dsp:nvSpPr>
        <dsp:cNvPr id="0" name=""/>
        <dsp:cNvSpPr/>
      </dsp:nvSpPr>
      <dsp:spPr>
        <a:xfrm>
          <a:off x="45056" y="44750"/>
          <a:ext cx="358001" cy="358001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2C537-E8DD-4745-925D-6E8ECDE2B709}">
      <dsp:nvSpPr>
        <dsp:cNvPr id="0" name=""/>
        <dsp:cNvSpPr/>
      </dsp:nvSpPr>
      <dsp:spPr>
        <a:xfrm>
          <a:off x="457197" y="507163"/>
          <a:ext cx="1819937" cy="1883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~ Cover Slide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~ Agenda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~ Design Statement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57197" y="507163"/>
        <a:ext cx="1819937" cy="1883238"/>
      </dsp:txXfrm>
    </dsp:sp>
    <dsp:sp modelId="{E9ECC03C-8BD0-49B7-B8A3-C8260BCCE400}">
      <dsp:nvSpPr>
        <dsp:cNvPr id="0" name=""/>
        <dsp:cNvSpPr/>
      </dsp:nvSpPr>
      <dsp:spPr>
        <a:xfrm>
          <a:off x="541038" y="0"/>
          <a:ext cx="1323860" cy="447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Minutes 1-5</a:t>
          </a:r>
        </a:p>
      </dsp:txBody>
      <dsp:txXfrm>
        <a:off x="541038" y="0"/>
        <a:ext cx="1323860" cy="447502"/>
      </dsp:txXfrm>
    </dsp:sp>
    <dsp:sp modelId="{08D929A9-E3C3-44BA-8AF6-7E18BB983FBD}">
      <dsp:nvSpPr>
        <dsp:cNvPr id="0" name=""/>
        <dsp:cNvSpPr/>
      </dsp:nvSpPr>
      <dsp:spPr>
        <a:xfrm>
          <a:off x="2206166" y="0"/>
          <a:ext cx="447502" cy="447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07803-6AE9-4A4D-8AEC-C75ACD85EE3C}">
      <dsp:nvSpPr>
        <dsp:cNvPr id="0" name=""/>
        <dsp:cNvSpPr/>
      </dsp:nvSpPr>
      <dsp:spPr>
        <a:xfrm>
          <a:off x="2250917" y="44750"/>
          <a:ext cx="358001" cy="358001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B17A8-F9EC-41B9-83A7-74FB3FFEF97C}">
      <dsp:nvSpPr>
        <dsp:cNvPr id="0" name=""/>
        <dsp:cNvSpPr/>
      </dsp:nvSpPr>
      <dsp:spPr>
        <a:xfrm>
          <a:off x="2667003" y="507163"/>
          <a:ext cx="1819937" cy="1883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~Final Design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~</a:t>
          </a:r>
          <a:r>
            <a:rPr lang="en-US" sz="1400" kern="1200" dirty="0" err="1"/>
            <a:t>Pahl</a:t>
          </a:r>
          <a:r>
            <a:rPr lang="en-US" sz="1400" kern="1200" dirty="0"/>
            <a:t> and </a:t>
          </a:r>
          <a:r>
            <a:rPr lang="en-US" sz="1400" kern="1200" dirty="0" err="1"/>
            <a:t>Beitz</a:t>
          </a: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endParaRPr lang="en-U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endParaRPr lang="en-US" sz="1400" kern="1200" dirty="0"/>
        </a:p>
      </dsp:txBody>
      <dsp:txXfrm>
        <a:off x="2667003" y="507163"/>
        <a:ext cx="1819937" cy="1883238"/>
      </dsp:txXfrm>
    </dsp:sp>
    <dsp:sp modelId="{3A8DC2A4-8E59-433F-9B81-F4FDE3EE3E97}">
      <dsp:nvSpPr>
        <dsp:cNvPr id="0" name=""/>
        <dsp:cNvSpPr/>
      </dsp:nvSpPr>
      <dsp:spPr>
        <a:xfrm>
          <a:off x="2746898" y="0"/>
          <a:ext cx="1323860" cy="447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Minutes 6-8</a:t>
          </a:r>
        </a:p>
      </dsp:txBody>
      <dsp:txXfrm>
        <a:off x="2746898" y="0"/>
        <a:ext cx="1323860" cy="447502"/>
      </dsp:txXfrm>
    </dsp:sp>
    <dsp:sp modelId="{43EC72B0-9374-4E60-ABB9-578CDBA02058}">
      <dsp:nvSpPr>
        <dsp:cNvPr id="0" name=""/>
        <dsp:cNvSpPr/>
      </dsp:nvSpPr>
      <dsp:spPr>
        <a:xfrm>
          <a:off x="4412027" y="0"/>
          <a:ext cx="447502" cy="447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DB4B8-560F-4128-A0EA-662BA7568B04}">
      <dsp:nvSpPr>
        <dsp:cNvPr id="0" name=""/>
        <dsp:cNvSpPr/>
      </dsp:nvSpPr>
      <dsp:spPr>
        <a:xfrm>
          <a:off x="4456777" y="44750"/>
          <a:ext cx="358001" cy="358001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CEFEE-C29A-4823-AD50-B2CD2EF94B6B}">
      <dsp:nvSpPr>
        <dsp:cNvPr id="0" name=""/>
        <dsp:cNvSpPr/>
      </dsp:nvSpPr>
      <dsp:spPr>
        <a:xfrm>
          <a:off x="4876796" y="507163"/>
          <a:ext cx="1465963" cy="1883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~Requirements ~Verifications</a:t>
          </a:r>
        </a:p>
      </dsp:txBody>
      <dsp:txXfrm>
        <a:off x="4876796" y="507163"/>
        <a:ext cx="1465963" cy="1883238"/>
      </dsp:txXfrm>
    </dsp:sp>
    <dsp:sp modelId="{9A213C2A-1F32-4689-99AB-505660764EB7}">
      <dsp:nvSpPr>
        <dsp:cNvPr id="0" name=""/>
        <dsp:cNvSpPr/>
      </dsp:nvSpPr>
      <dsp:spPr>
        <a:xfrm>
          <a:off x="4952759" y="0"/>
          <a:ext cx="1323860" cy="447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Minutes 9-18</a:t>
          </a:r>
        </a:p>
      </dsp:txBody>
      <dsp:txXfrm>
        <a:off x="4952759" y="0"/>
        <a:ext cx="1323860" cy="447502"/>
      </dsp:txXfrm>
    </dsp:sp>
    <dsp:sp modelId="{84FF7157-210B-4A3F-A29E-FA76C546FD4B}">
      <dsp:nvSpPr>
        <dsp:cNvPr id="0" name=""/>
        <dsp:cNvSpPr/>
      </dsp:nvSpPr>
      <dsp:spPr>
        <a:xfrm>
          <a:off x="6440901" y="0"/>
          <a:ext cx="447502" cy="447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3D1C8-7C4E-4E4F-AFF4-49D648413134}">
      <dsp:nvSpPr>
        <dsp:cNvPr id="0" name=""/>
        <dsp:cNvSpPr/>
      </dsp:nvSpPr>
      <dsp:spPr>
        <a:xfrm>
          <a:off x="6485651" y="44750"/>
          <a:ext cx="358001" cy="35800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84536-66A4-4939-80B6-9F99041D63DC}">
      <dsp:nvSpPr>
        <dsp:cNvPr id="0" name=""/>
        <dsp:cNvSpPr/>
      </dsp:nvSpPr>
      <dsp:spPr>
        <a:xfrm>
          <a:off x="6981939" y="482549"/>
          <a:ext cx="1323860" cy="1883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~Conclusion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~“Thank you”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~References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Lead into    questioning</a:t>
          </a:r>
        </a:p>
      </dsp:txBody>
      <dsp:txXfrm>
        <a:off x="6981939" y="482549"/>
        <a:ext cx="1323860" cy="1883238"/>
      </dsp:txXfrm>
    </dsp:sp>
    <dsp:sp modelId="{CEFC1A13-4A0A-47FA-B284-7D1B5EA519CF}">
      <dsp:nvSpPr>
        <dsp:cNvPr id="0" name=""/>
        <dsp:cNvSpPr/>
      </dsp:nvSpPr>
      <dsp:spPr>
        <a:xfrm>
          <a:off x="6981633" y="0"/>
          <a:ext cx="1323860" cy="447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Minutes 18-20</a:t>
          </a:r>
        </a:p>
      </dsp:txBody>
      <dsp:txXfrm>
        <a:off x="6981633" y="0"/>
        <a:ext cx="1323860" cy="44750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B37BCA-4580-49DF-914C-06D8F031391B}">
      <dsp:nvSpPr>
        <dsp:cNvPr id="0" name=""/>
        <dsp:cNvSpPr/>
      </dsp:nvSpPr>
      <dsp:spPr>
        <a:xfrm>
          <a:off x="4218889" y="1111814"/>
          <a:ext cx="1840353" cy="18406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2FE8-A608-4B11-B17C-79695B7AA0EF}">
      <dsp:nvSpPr>
        <dsp:cNvPr id="0" name=""/>
        <dsp:cNvSpPr/>
      </dsp:nvSpPr>
      <dsp:spPr>
        <a:xfrm>
          <a:off x="4279994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3.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 Simple Layout</a:t>
          </a:r>
        </a:p>
      </dsp:txBody>
      <dsp:txXfrm>
        <a:off x="4525614" y="1418650"/>
        <a:ext cx="1226902" cy="1227021"/>
      </dsp:txXfrm>
    </dsp:sp>
    <dsp:sp modelId="{D2F36D03-FC8E-442F-B60F-03B51ADC3B10}">
      <dsp:nvSpPr>
        <dsp:cNvPr id="0" name=""/>
        <dsp:cNvSpPr/>
      </dsp:nvSpPr>
      <dsp:spPr>
        <a:xfrm rot="2700000">
          <a:off x="2319047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76B05-77AF-4D2E-BE5E-7412A81883E5}">
      <dsp:nvSpPr>
        <dsp:cNvPr id="0" name=""/>
        <dsp:cNvSpPr/>
      </dsp:nvSpPr>
      <dsp:spPr>
        <a:xfrm>
          <a:off x="2377936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2.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No Data Dumps</a:t>
          </a:r>
        </a:p>
      </dsp:txBody>
      <dsp:txXfrm>
        <a:off x="2623556" y="1418650"/>
        <a:ext cx="1226902" cy="1227021"/>
      </dsp:txXfrm>
    </dsp:sp>
    <dsp:sp modelId="{035C0438-346A-4410-A48A-B1B349C51F12}">
      <dsp:nvSpPr>
        <dsp:cNvPr id="0" name=""/>
        <dsp:cNvSpPr/>
      </dsp:nvSpPr>
      <dsp:spPr>
        <a:xfrm rot="2700000">
          <a:off x="416988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D0BEB-3847-4887-AC1E-13179E09594D}">
      <dsp:nvSpPr>
        <dsp:cNvPr id="0" name=""/>
        <dsp:cNvSpPr/>
      </dsp:nvSpPr>
      <dsp:spPr>
        <a:xfrm>
          <a:off x="475877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1.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Bullet Points</a:t>
          </a:r>
        </a:p>
      </dsp:txBody>
      <dsp:txXfrm>
        <a:off x="721498" y="1418650"/>
        <a:ext cx="1226902" cy="122702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3C5B4B-12A5-499D-BD32-35A200CC15D1}">
      <dsp:nvSpPr>
        <dsp:cNvPr id="0" name=""/>
        <dsp:cNvSpPr/>
      </dsp:nvSpPr>
      <dsp:spPr>
        <a:xfrm>
          <a:off x="2194559" y="2110"/>
          <a:ext cx="2468880" cy="1014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Char char="o"/>
          </a:pPr>
          <a:r>
            <a:rPr lang="en-US" sz="2100" kern="1200" dirty="0"/>
            <a:t>Less is more (memorable)</a:t>
          </a:r>
        </a:p>
      </dsp:txBody>
      <dsp:txXfrm>
        <a:off x="2194559" y="2110"/>
        <a:ext cx="2468880" cy="1014983"/>
      </dsp:txXfrm>
    </dsp:sp>
    <dsp:sp modelId="{B9A4B983-4E8B-477A-A0DE-CAA33F8E06A8}">
      <dsp:nvSpPr>
        <dsp:cNvPr id="0" name=""/>
        <dsp:cNvSpPr/>
      </dsp:nvSpPr>
      <dsp:spPr>
        <a:xfrm>
          <a:off x="2194559" y="1067842"/>
          <a:ext cx="2468880" cy="1014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Char char="o"/>
          </a:pPr>
          <a:r>
            <a:rPr lang="en-US" sz="2100" kern="1200" dirty="0"/>
            <a:t>Avoid complex language/graphics</a:t>
          </a:r>
        </a:p>
      </dsp:txBody>
      <dsp:txXfrm>
        <a:off x="2194559" y="1067842"/>
        <a:ext cx="2468880" cy="1014983"/>
      </dsp:txXfrm>
    </dsp:sp>
    <dsp:sp modelId="{DE922194-626B-48DE-AA7E-25CBA6330EE6}">
      <dsp:nvSpPr>
        <dsp:cNvPr id="0" name=""/>
        <dsp:cNvSpPr/>
      </dsp:nvSpPr>
      <dsp:spPr>
        <a:xfrm>
          <a:off x="2194559" y="2133574"/>
          <a:ext cx="2468880" cy="1014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Utilize PowerPoint themes</a:t>
          </a:r>
        </a:p>
      </dsp:txBody>
      <dsp:txXfrm>
        <a:off x="2194559" y="2133574"/>
        <a:ext cx="2468880" cy="1014983"/>
      </dsp:txXfrm>
    </dsp:sp>
    <dsp:sp modelId="{F913BF18-FEE8-4A90-8410-485583AED4F7}">
      <dsp:nvSpPr>
        <dsp:cNvPr id="0" name=""/>
        <dsp:cNvSpPr/>
      </dsp:nvSpPr>
      <dsp:spPr>
        <a:xfrm>
          <a:off x="2194559" y="3199306"/>
          <a:ext cx="2468880" cy="1014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Use Smart Art for clear graphics</a:t>
          </a:r>
        </a:p>
      </dsp:txBody>
      <dsp:txXfrm>
        <a:off x="2194559" y="3199306"/>
        <a:ext cx="2468880" cy="101498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039813-1481-4990-9BF0-FB1855A12766}">
      <dsp:nvSpPr>
        <dsp:cNvPr id="0" name=""/>
        <dsp:cNvSpPr/>
      </dsp:nvSpPr>
      <dsp:spPr>
        <a:xfrm>
          <a:off x="0" y="2455360"/>
          <a:ext cx="5943589" cy="7284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543461-D558-454C-A3F8-755F82517035}">
      <dsp:nvSpPr>
        <dsp:cNvPr id="0" name=""/>
        <dsp:cNvSpPr/>
      </dsp:nvSpPr>
      <dsp:spPr>
        <a:xfrm>
          <a:off x="300990" y="1905440"/>
          <a:ext cx="4282461" cy="874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Goal:   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to </a:t>
          </a:r>
          <a:r>
            <a:rPr lang="en-US" sz="2100" kern="1200" dirty="0"/>
            <a:t>inform and convince</a:t>
          </a:r>
        </a:p>
      </dsp:txBody>
      <dsp:txXfrm>
        <a:off x="300990" y="1905440"/>
        <a:ext cx="4282461" cy="874639"/>
      </dsp:txXfrm>
    </dsp:sp>
    <dsp:sp modelId="{D1F2ED97-9FCC-400E-B880-7348FEEED1D7}">
      <dsp:nvSpPr>
        <dsp:cNvPr id="0" name=""/>
        <dsp:cNvSpPr/>
      </dsp:nvSpPr>
      <dsp:spPr>
        <a:xfrm>
          <a:off x="0" y="3864039"/>
          <a:ext cx="5867378" cy="693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FEF677-D872-4506-A1A4-C43CD8E60B51}">
      <dsp:nvSpPr>
        <dsp:cNvPr id="0" name=""/>
        <dsp:cNvSpPr/>
      </dsp:nvSpPr>
      <dsp:spPr>
        <a:xfrm>
          <a:off x="300990" y="3302591"/>
          <a:ext cx="4130046" cy="8861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2100" b="1" kern="1200" dirty="0"/>
            <a:t>Audience: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Char char="o"/>
          </a:pPr>
          <a:r>
            <a:rPr lang="en-US" sz="2100" kern="1200" dirty="0"/>
            <a:t> peers, UCAs, professor, CEO</a:t>
          </a:r>
        </a:p>
      </dsp:txBody>
      <dsp:txXfrm>
        <a:off x="300990" y="3302591"/>
        <a:ext cx="4130046" cy="886167"/>
      </dsp:txXfrm>
    </dsp:sp>
    <dsp:sp modelId="{E60E9AE6-397B-4E22-BB42-F52975627653}">
      <dsp:nvSpPr>
        <dsp:cNvPr id="0" name=""/>
        <dsp:cNvSpPr/>
      </dsp:nvSpPr>
      <dsp:spPr>
        <a:xfrm>
          <a:off x="0" y="5213594"/>
          <a:ext cx="5943589" cy="7929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7B7AC6-310E-4DB6-AFD4-8AC4A5E88332}">
      <dsp:nvSpPr>
        <dsp:cNvPr id="0" name=""/>
        <dsp:cNvSpPr/>
      </dsp:nvSpPr>
      <dsp:spPr>
        <a:xfrm>
          <a:off x="300990" y="4676066"/>
          <a:ext cx="4282461" cy="862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9274" tIns="0" rIns="159274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2100" b="1" kern="1200" dirty="0"/>
            <a:t>Setting: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Char char="o"/>
          </a:pPr>
          <a:r>
            <a:rPr lang="en-US" sz="2100" kern="1200" dirty="0"/>
            <a:t> classroom, business casual</a:t>
          </a:r>
        </a:p>
      </dsp:txBody>
      <dsp:txXfrm>
        <a:off x="300990" y="4676066"/>
        <a:ext cx="4282461" cy="86224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01BD3E-6FB6-4166-9174-8CECB1A9738D}">
      <dsp:nvSpPr>
        <dsp:cNvPr id="0" name=""/>
        <dsp:cNvSpPr/>
      </dsp:nvSpPr>
      <dsp:spPr>
        <a:xfrm>
          <a:off x="0" y="242386"/>
          <a:ext cx="6659880" cy="145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81" tIns="291592" rIns="5168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800" kern="1200" dirty="0"/>
            <a:t>Practice presenting the ideas on your slide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800" kern="1200" dirty="0"/>
            <a:t>Remember pronunciations, definitions, and statistics without notecards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800" kern="1200" dirty="0"/>
            <a:t>Be mindful of filler words “um, uh, so, like…”</a:t>
          </a:r>
        </a:p>
      </dsp:txBody>
      <dsp:txXfrm>
        <a:off x="0" y="242386"/>
        <a:ext cx="6659880" cy="1455299"/>
      </dsp:txXfrm>
    </dsp:sp>
    <dsp:sp modelId="{6C8E1DE6-9B45-48DB-BAFF-6C338E24E787}">
      <dsp:nvSpPr>
        <dsp:cNvPr id="0" name=""/>
        <dsp:cNvSpPr/>
      </dsp:nvSpPr>
      <dsp:spPr>
        <a:xfrm>
          <a:off x="332994" y="35746"/>
          <a:ext cx="46619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209" tIns="0" rIns="176209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As an individual</a:t>
          </a:r>
        </a:p>
      </dsp:txBody>
      <dsp:txXfrm>
        <a:off x="332994" y="35746"/>
        <a:ext cx="4661916" cy="413280"/>
      </dsp:txXfrm>
    </dsp:sp>
    <dsp:sp modelId="{01674DCD-699F-427D-A15B-7566C119DF1B}">
      <dsp:nvSpPr>
        <dsp:cNvPr id="0" name=""/>
        <dsp:cNvSpPr/>
      </dsp:nvSpPr>
      <dsp:spPr>
        <a:xfrm>
          <a:off x="0" y="1979926"/>
          <a:ext cx="6659880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81" tIns="291592" rIns="5168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800" kern="1200" dirty="0"/>
            <a:t>Decide how to begin the presentation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800" kern="1200" dirty="0"/>
            <a:t>Run through the slides in front of each other with a time</a:t>
          </a:r>
        </a:p>
      </dsp:txBody>
      <dsp:txXfrm>
        <a:off x="0" y="1979926"/>
        <a:ext cx="6659880" cy="1168650"/>
      </dsp:txXfrm>
    </dsp:sp>
    <dsp:sp modelId="{B75EAC17-E45A-43BA-9C06-34A8209F7BFB}">
      <dsp:nvSpPr>
        <dsp:cNvPr id="0" name=""/>
        <dsp:cNvSpPr/>
      </dsp:nvSpPr>
      <dsp:spPr>
        <a:xfrm>
          <a:off x="332994" y="1773286"/>
          <a:ext cx="46619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209" tIns="0" rIns="176209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As a group</a:t>
          </a:r>
        </a:p>
      </dsp:txBody>
      <dsp:txXfrm>
        <a:off x="332994" y="1773286"/>
        <a:ext cx="4661916" cy="413280"/>
      </dsp:txXfrm>
    </dsp:sp>
    <dsp:sp modelId="{79061DFF-7764-4C6C-85FC-2A5B9CB371BA}">
      <dsp:nvSpPr>
        <dsp:cNvPr id="0" name=""/>
        <dsp:cNvSpPr/>
      </dsp:nvSpPr>
      <dsp:spPr>
        <a:xfrm>
          <a:off x="0" y="3430816"/>
          <a:ext cx="6659880" cy="904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881" tIns="291592" rIns="5168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Run through presentation in front of UCAs, take note of suggestions</a:t>
          </a:r>
        </a:p>
      </dsp:txBody>
      <dsp:txXfrm>
        <a:off x="0" y="3430816"/>
        <a:ext cx="6659880" cy="904049"/>
      </dsp:txXfrm>
    </dsp:sp>
    <dsp:sp modelId="{A6E57D44-B4C9-494C-A4DB-5D2D19BBD6A5}">
      <dsp:nvSpPr>
        <dsp:cNvPr id="0" name=""/>
        <dsp:cNvSpPr/>
      </dsp:nvSpPr>
      <dsp:spPr>
        <a:xfrm>
          <a:off x="332994" y="3224176"/>
          <a:ext cx="4661916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209" tIns="0" rIns="176209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With UCAs</a:t>
          </a:r>
        </a:p>
      </dsp:txBody>
      <dsp:txXfrm>
        <a:off x="332994" y="3224176"/>
        <a:ext cx="4661916" cy="4132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1A79EC1-1D60-4599-B118-077F647CB9E3}">
      <dsp:nvSpPr>
        <dsp:cNvPr id="0" name=""/>
        <dsp:cNvSpPr/>
      </dsp:nvSpPr>
      <dsp:spPr>
        <a:xfrm>
          <a:off x="0" y="555624"/>
          <a:ext cx="1962150" cy="19621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Memorize your slides and the order in which your teammates speak</a:t>
          </a:r>
        </a:p>
      </dsp:txBody>
      <dsp:txXfrm>
        <a:off x="0" y="555624"/>
        <a:ext cx="1962150" cy="1962150"/>
      </dsp:txXfrm>
    </dsp:sp>
    <dsp:sp modelId="{566C3020-E10C-4323-8187-24D7CE0B117A}">
      <dsp:nvSpPr>
        <dsp:cNvPr id="0" name=""/>
        <dsp:cNvSpPr/>
      </dsp:nvSpPr>
      <dsp:spPr>
        <a:xfrm>
          <a:off x="1962149" y="555624"/>
          <a:ext cx="1962150" cy="19621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Avoid awkward transitions between speakers</a:t>
          </a:r>
        </a:p>
      </dsp:txBody>
      <dsp:txXfrm>
        <a:off x="1962149" y="555624"/>
        <a:ext cx="1962150" cy="1962150"/>
      </dsp:txXfrm>
    </dsp:sp>
    <dsp:sp modelId="{EE0A7D95-3EC7-4CEA-8BD5-A20DBB5A3D16}">
      <dsp:nvSpPr>
        <dsp:cNvPr id="0" name=""/>
        <dsp:cNvSpPr/>
      </dsp:nvSpPr>
      <dsp:spPr>
        <a:xfrm>
          <a:off x="3924299" y="555624"/>
          <a:ext cx="1962150" cy="19621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Be excited about what your group is presenting</a:t>
          </a:r>
        </a:p>
      </dsp:txBody>
      <dsp:txXfrm>
        <a:off x="3924299" y="555624"/>
        <a:ext cx="1962150" cy="1962150"/>
      </dsp:txXfrm>
    </dsp:sp>
    <dsp:sp modelId="{E471045A-B3C9-49BB-8E7D-FC881F008A3B}">
      <dsp:nvSpPr>
        <dsp:cNvPr id="0" name=""/>
        <dsp:cNvSpPr/>
      </dsp:nvSpPr>
      <dsp:spPr>
        <a:xfrm>
          <a:off x="5886450" y="555624"/>
          <a:ext cx="1962150" cy="19621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Start with a strong, commanding introduction</a:t>
          </a:r>
        </a:p>
      </dsp:txBody>
      <dsp:txXfrm>
        <a:off x="5886450" y="555624"/>
        <a:ext cx="1962150" cy="196215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945F1D-CB44-42DE-BFCA-464EB11FA950}">
      <dsp:nvSpPr>
        <dsp:cNvPr id="0" name=""/>
        <dsp:cNvSpPr/>
      </dsp:nvSpPr>
      <dsp:spPr>
        <a:xfrm>
          <a:off x="2595" y="391681"/>
          <a:ext cx="2530673" cy="1012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>
                <a:lumMod val="75000"/>
              </a:schemeClr>
            </a:buClr>
            <a:buFont typeface="Georgia" panose="02040502050405020303" pitchFamily="18" charset="0"/>
            <a:buChar char="χ"/>
          </a:pPr>
          <a:r>
            <a:rPr lang="en-US" sz="2000" b="0" kern="1200" dirty="0"/>
            <a:t>Staring at the presentation screen </a:t>
          </a:r>
        </a:p>
      </dsp:txBody>
      <dsp:txXfrm>
        <a:off x="2595" y="391681"/>
        <a:ext cx="2530673" cy="1012269"/>
      </dsp:txXfrm>
    </dsp:sp>
    <dsp:sp modelId="{B486C88B-A1EE-4445-BEAE-E4C3F7B2CB9F}">
      <dsp:nvSpPr>
        <dsp:cNvPr id="0" name=""/>
        <dsp:cNvSpPr/>
      </dsp:nvSpPr>
      <dsp:spPr>
        <a:xfrm>
          <a:off x="2595" y="1403950"/>
          <a:ext cx="253067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Vary your eye contact among audience members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As you scan the audience, utilize side wall screens in classrooms to trigger memory</a:t>
          </a:r>
        </a:p>
      </dsp:txBody>
      <dsp:txXfrm>
        <a:off x="2595" y="1403950"/>
        <a:ext cx="2530673" cy="2854800"/>
      </dsp:txXfrm>
    </dsp:sp>
    <dsp:sp modelId="{2EE15626-1B9A-412D-A9BF-8FEB7E86D94D}">
      <dsp:nvSpPr>
        <dsp:cNvPr id="0" name=""/>
        <dsp:cNvSpPr/>
      </dsp:nvSpPr>
      <dsp:spPr>
        <a:xfrm>
          <a:off x="2887563" y="391681"/>
          <a:ext cx="2530673" cy="1012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Georgia" panose="02040502050405020303" pitchFamily="18" charset="0"/>
            <a:buChar char="χ"/>
          </a:pPr>
          <a:r>
            <a:rPr lang="en-US" sz="2000" kern="1200" dirty="0"/>
            <a:t>Distracting mannerisms </a:t>
          </a:r>
        </a:p>
      </dsp:txBody>
      <dsp:txXfrm>
        <a:off x="2887563" y="391681"/>
        <a:ext cx="2530673" cy="1012269"/>
      </dsp:txXfrm>
    </dsp:sp>
    <dsp:sp modelId="{2851F7DB-4E91-49B6-B30A-89ACEEEB8ADA}">
      <dsp:nvSpPr>
        <dsp:cNvPr id="0" name=""/>
        <dsp:cNvSpPr/>
      </dsp:nvSpPr>
      <dsp:spPr>
        <a:xfrm>
          <a:off x="2887563" y="1403950"/>
          <a:ext cx="253067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Avoid fidgeting with hands, playing with hair, pacing, etc.</a:t>
          </a:r>
        </a:p>
      </dsp:txBody>
      <dsp:txXfrm>
        <a:off x="2887563" y="1403950"/>
        <a:ext cx="2530673" cy="2854800"/>
      </dsp:txXfrm>
    </dsp:sp>
    <dsp:sp modelId="{48FC5D25-8D68-4B41-B228-0267065F79C2}">
      <dsp:nvSpPr>
        <dsp:cNvPr id="0" name=""/>
        <dsp:cNvSpPr/>
      </dsp:nvSpPr>
      <dsp:spPr>
        <a:xfrm>
          <a:off x="5772530" y="391681"/>
          <a:ext cx="2530673" cy="1012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Georgia" panose="02040502050405020303" pitchFamily="18" charset="0"/>
            <a:buChar char="χ"/>
          </a:pPr>
          <a:r>
            <a:rPr lang="en-US" sz="2000" kern="1200" dirty="0"/>
            <a:t>Looking insecure or uncomfortable</a:t>
          </a:r>
        </a:p>
      </dsp:txBody>
      <dsp:txXfrm>
        <a:off x="5772530" y="391681"/>
        <a:ext cx="2530673" cy="1012269"/>
      </dsp:txXfrm>
    </dsp:sp>
    <dsp:sp modelId="{92E2F32F-B99E-4722-A544-01624C0C17AA}">
      <dsp:nvSpPr>
        <dsp:cNvPr id="0" name=""/>
        <dsp:cNvSpPr/>
      </dsp:nvSpPr>
      <dsp:spPr>
        <a:xfrm>
          <a:off x="5772530" y="1403950"/>
          <a:ext cx="253067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Never present with hands in your pockets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Stand upright with good posture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2"/>
            </a:buClr>
            <a:buFont typeface="Arial" panose="020B0604020202020204" pitchFamily="34" charset="0"/>
            <a:buChar char="••"/>
          </a:pPr>
          <a:r>
            <a:rPr lang="en-US" sz="2000" kern="1200" dirty="0"/>
            <a:t>Do not speak too fast</a:t>
          </a:r>
        </a:p>
      </dsp:txBody>
      <dsp:txXfrm>
        <a:off x="5772530" y="1403950"/>
        <a:ext cx="2530673" cy="28548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D3822E7-E8EF-43C9-85BB-CDCCE9F8883D}">
      <dsp:nvSpPr>
        <dsp:cNvPr id="0" name=""/>
        <dsp:cNvSpPr/>
      </dsp:nvSpPr>
      <dsp:spPr>
        <a:xfrm>
          <a:off x="262127" y="32511"/>
          <a:ext cx="999744" cy="999744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069C200-E5D9-476A-A02D-055EAC13D2AB}">
      <dsp:nvSpPr>
        <dsp:cNvPr id="0" name=""/>
        <dsp:cNvSpPr/>
      </dsp:nvSpPr>
      <dsp:spPr>
        <a:xfrm>
          <a:off x="761999" y="32511"/>
          <a:ext cx="5334000" cy="999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2700" kern="1200" dirty="0"/>
            <a:t>Always defend your work</a:t>
          </a:r>
        </a:p>
      </dsp:txBody>
      <dsp:txXfrm>
        <a:off x="761999" y="32511"/>
        <a:ext cx="5334000" cy="999744"/>
      </dsp:txXfrm>
    </dsp:sp>
    <dsp:sp modelId="{9E29A6AE-711D-4CA3-8D2C-736DFC837F60}">
      <dsp:nvSpPr>
        <dsp:cNvPr id="0" name=""/>
        <dsp:cNvSpPr/>
      </dsp:nvSpPr>
      <dsp:spPr>
        <a:xfrm>
          <a:off x="262127" y="1032255"/>
          <a:ext cx="999744" cy="999744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190AFF8-5BBC-4FA4-848A-9748C671CD53}">
      <dsp:nvSpPr>
        <dsp:cNvPr id="0" name=""/>
        <dsp:cNvSpPr/>
      </dsp:nvSpPr>
      <dsp:spPr>
        <a:xfrm>
          <a:off x="761999" y="1032255"/>
          <a:ext cx="5334000" cy="999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Explain the reasoning behind your decisions to justify your work</a:t>
          </a:r>
        </a:p>
      </dsp:txBody>
      <dsp:txXfrm>
        <a:off x="761999" y="1032255"/>
        <a:ext cx="5334000" cy="999744"/>
      </dsp:txXfrm>
    </dsp:sp>
    <dsp:sp modelId="{478EA47E-62A5-4D09-9D8D-C908A22C86B4}">
      <dsp:nvSpPr>
        <dsp:cNvPr id="0" name=""/>
        <dsp:cNvSpPr/>
      </dsp:nvSpPr>
      <dsp:spPr>
        <a:xfrm>
          <a:off x="262127" y="2032000"/>
          <a:ext cx="999744" cy="999744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190FF75-DB71-4455-AE9B-E1E00085C3FF}">
      <dsp:nvSpPr>
        <dsp:cNvPr id="0" name=""/>
        <dsp:cNvSpPr/>
      </dsp:nvSpPr>
      <dsp:spPr>
        <a:xfrm>
          <a:off x="761999" y="2032000"/>
          <a:ext cx="5334000" cy="999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2700" kern="1200" dirty="0"/>
            <a:t>Be respectful of criticism</a:t>
          </a:r>
        </a:p>
      </dsp:txBody>
      <dsp:txXfrm>
        <a:off x="761999" y="2032000"/>
        <a:ext cx="5334000" cy="999744"/>
      </dsp:txXfrm>
    </dsp:sp>
    <dsp:sp modelId="{30C18468-2EA9-4E16-807D-2706F83FF567}">
      <dsp:nvSpPr>
        <dsp:cNvPr id="0" name=""/>
        <dsp:cNvSpPr/>
      </dsp:nvSpPr>
      <dsp:spPr>
        <a:xfrm>
          <a:off x="262127" y="3031744"/>
          <a:ext cx="999744" cy="999744"/>
        </a:xfrm>
        <a:prstGeom prst="ellipse">
          <a:avLst/>
        </a:prstGeom>
        <a:solidFill>
          <a:schemeClr val="accent1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D94A895-2575-4E95-A0FB-D2CA82AAAE5B}">
      <dsp:nvSpPr>
        <dsp:cNvPr id="0" name=""/>
        <dsp:cNvSpPr/>
      </dsp:nvSpPr>
      <dsp:spPr>
        <a:xfrm>
          <a:off x="761999" y="3031744"/>
          <a:ext cx="5334000" cy="999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US" sz="2700" kern="1200" dirty="0"/>
            <a:t>Never undermine a teammate or your team’s work</a:t>
          </a:r>
        </a:p>
      </dsp:txBody>
      <dsp:txXfrm>
        <a:off x="761999" y="3031744"/>
        <a:ext cx="5334000" cy="999744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14FA6EE-D5F9-44D3-A788-062E87F1D16C}">
      <dsp:nvSpPr>
        <dsp:cNvPr id="0" name=""/>
        <dsp:cNvSpPr/>
      </dsp:nvSpPr>
      <dsp:spPr>
        <a:xfrm>
          <a:off x="0" y="1691640"/>
          <a:ext cx="7772400" cy="2255520"/>
        </a:xfrm>
        <a:prstGeom prst="notchedRightArrow">
          <a:avLst/>
        </a:prstGeom>
        <a:solidFill>
          <a:schemeClr val="accent1">
            <a:lumMod val="40000"/>
            <a:lumOff val="6000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AD31C-4943-4EE1-9FE3-67780AC29209}">
      <dsp:nvSpPr>
        <dsp:cNvPr id="0" name=""/>
        <dsp:cNvSpPr/>
      </dsp:nvSpPr>
      <dsp:spPr>
        <a:xfrm>
          <a:off x="3074" y="0"/>
          <a:ext cx="1344040" cy="2255520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074" y="0"/>
        <a:ext cx="1344040" cy="2255520"/>
      </dsp:txXfrm>
    </dsp:sp>
    <dsp:sp modelId="{374396B6-C284-457D-A540-CF25C6470500}">
      <dsp:nvSpPr>
        <dsp:cNvPr id="0" name=""/>
        <dsp:cNvSpPr/>
      </dsp:nvSpPr>
      <dsp:spPr>
        <a:xfrm>
          <a:off x="393154" y="2537460"/>
          <a:ext cx="563880" cy="563880"/>
        </a:xfrm>
        <a:prstGeom prst="ellipse">
          <a:avLst/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3605EE-B5A7-4F51-B5EC-1FDDFC172F67}">
      <dsp:nvSpPr>
        <dsp:cNvPr id="0" name=""/>
        <dsp:cNvSpPr/>
      </dsp:nvSpPr>
      <dsp:spPr>
        <a:xfrm>
          <a:off x="1414316" y="3383280"/>
          <a:ext cx="1344040" cy="2255520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414316" y="3383280"/>
        <a:ext cx="1344040" cy="2255520"/>
      </dsp:txXfrm>
    </dsp:sp>
    <dsp:sp modelId="{00ED3FAD-CCD0-43A4-8E01-331BFE9AE860}">
      <dsp:nvSpPr>
        <dsp:cNvPr id="0" name=""/>
        <dsp:cNvSpPr/>
      </dsp:nvSpPr>
      <dsp:spPr>
        <a:xfrm>
          <a:off x="1804397" y="2537460"/>
          <a:ext cx="563880" cy="56388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1000" r="-1000"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A2CFED-1300-4AD3-BBB8-3DF0F75C9660}">
      <dsp:nvSpPr>
        <dsp:cNvPr id="0" name=""/>
        <dsp:cNvSpPr/>
      </dsp:nvSpPr>
      <dsp:spPr>
        <a:xfrm>
          <a:off x="2825559" y="0"/>
          <a:ext cx="1344040" cy="2255520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825559" y="0"/>
        <a:ext cx="1344040" cy="2255520"/>
      </dsp:txXfrm>
    </dsp:sp>
    <dsp:sp modelId="{F0421483-2607-4DE3-B6F1-BFF778BF125B}">
      <dsp:nvSpPr>
        <dsp:cNvPr id="0" name=""/>
        <dsp:cNvSpPr/>
      </dsp:nvSpPr>
      <dsp:spPr>
        <a:xfrm>
          <a:off x="3215639" y="2537460"/>
          <a:ext cx="563880" cy="56388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E46A92-9333-4BD4-96AA-5B45F6C5726B}">
      <dsp:nvSpPr>
        <dsp:cNvPr id="0" name=""/>
        <dsp:cNvSpPr/>
      </dsp:nvSpPr>
      <dsp:spPr>
        <a:xfrm>
          <a:off x="4236802" y="3383280"/>
          <a:ext cx="1344040" cy="2255520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4236802" y="3383280"/>
        <a:ext cx="1344040" cy="2255520"/>
      </dsp:txXfrm>
    </dsp:sp>
    <dsp:sp modelId="{29077356-345E-47A3-AFA1-D2CEB7D89CFA}">
      <dsp:nvSpPr>
        <dsp:cNvPr id="0" name=""/>
        <dsp:cNvSpPr/>
      </dsp:nvSpPr>
      <dsp:spPr>
        <a:xfrm>
          <a:off x="4626882" y="2537460"/>
          <a:ext cx="563880" cy="563880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823B92-C079-4BB7-8964-55F7E1D530AD}">
      <dsp:nvSpPr>
        <dsp:cNvPr id="0" name=""/>
        <dsp:cNvSpPr/>
      </dsp:nvSpPr>
      <dsp:spPr>
        <a:xfrm>
          <a:off x="5648045" y="0"/>
          <a:ext cx="1344040" cy="2255520"/>
        </a:xfrm>
        <a:prstGeom prst="rect">
          <a:avLst/>
        </a:prstGeom>
        <a:noFill/>
        <a:ln w="100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5648045" y="0"/>
        <a:ext cx="1344040" cy="2255520"/>
      </dsp:txXfrm>
    </dsp:sp>
    <dsp:sp modelId="{1AE2CBE2-CF84-49D8-AD6C-5B927132A367}">
      <dsp:nvSpPr>
        <dsp:cNvPr id="0" name=""/>
        <dsp:cNvSpPr/>
      </dsp:nvSpPr>
      <dsp:spPr>
        <a:xfrm>
          <a:off x="6038125" y="2537460"/>
          <a:ext cx="563880" cy="563880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B9CF490-9841-452B-8B1C-09B4CFC509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CCC701C-0B16-46A5-A371-5C3D1E10F0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53D39-548B-454F-A353-A12835CFA0B3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7EA40E-5DC5-4424-A5FE-7A4AD2C78B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WTSN 104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35C0B52-2651-474E-9F7C-89CEF216BC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DE8F9-25BA-4AAC-82A3-70700EB01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81062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DB960-2B76-49A4-B4DC-4E752D1B98C4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WTSN 104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0730A-D9D0-4B64-B15A-CC5DED5201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2C1EB2-1DF4-493A-8FFD-99364D2D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763322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5E8928-AF94-4645-B1ED-610FEE71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191306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22BBB9-BEB6-4DAC-A1A2-C419C26B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58617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864B85-E215-4026-9F67-21E2CED7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04663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E53692-BF29-4D91-94D2-3459EC48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39804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AD932-D752-4520-B04F-CE1C2638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254775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E62E14-D0EB-43E4-A6F8-8A592309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151363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A4F549-DF99-4666-8414-E6CB030F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956714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421800-DA88-44BB-8299-2F1AD07B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1724642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14057B-6455-4486-A46E-E2BA93900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659148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386A3-2E31-4C9B-B0BE-45709ADB98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025D9F-DF81-40F6-BC1D-363C0701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7DF243-4E48-425D-9BA8-7378C252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528225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DD62FB-1301-46BD-9163-264862A9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38194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850F5A-EB8D-438F-BFCA-136A67501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958130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D5A1F6-1FE4-4CB9-BAD3-F74DB45D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48828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44E95F-AB64-4E70-AA74-2142A957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393400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0707E4-5123-4C39-B509-224782FD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85704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761ED0-E2A2-44AB-B10A-CBCC13CC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192901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0AE107-F578-4F9B-AF19-332F8FAE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583377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4D6A5F-612C-4D90-A00F-73D100C4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88543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6476F3-60C8-4E7B-8814-2C412A0C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424527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0730A-D9D0-4B64-B15A-CC5DED52011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815164-D939-4082-B055-9B1EB969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WTSN 104 2018</a:t>
            </a:r>
          </a:p>
        </p:txBody>
      </p:sp>
    </p:spTree>
    <p:extLst>
      <p:ext uri="{BB962C8B-B14F-4D97-AF65-F5344CB8AC3E}">
        <p14:creationId xmlns:p14="http://schemas.microsoft.com/office/powerpoint/2010/main" xmlns="" val="217063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038599"/>
            <a:ext cx="9144000" cy="1930879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111751"/>
            <a:ext cx="1371600" cy="17769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1600" y="4111751"/>
            <a:ext cx="7772400" cy="1776953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71600" y="4191000"/>
            <a:ext cx="7467600" cy="1066800"/>
          </a:xfrm>
        </p:spPr>
        <p:txBody>
          <a:bodyPr anchor="b">
            <a:normAutofit/>
          </a:bodyPr>
          <a:lstStyle>
            <a:lvl1pPr>
              <a:defRPr sz="440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5257800"/>
            <a:ext cx="7467600" cy="609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233160"/>
            <a:ext cx="1752600" cy="32004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200399" y="6233160"/>
            <a:ext cx="4752393" cy="320040"/>
          </a:xfrm>
          <a:prstGeom prst="rect">
            <a:avLst/>
          </a:prstGeom>
        </p:spPr>
        <p:txBody>
          <a:bodyPr anchor="b" anchorCtr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6233160"/>
            <a:ext cx="838200" cy="320040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823960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8915400" y="533400"/>
            <a:ext cx="228600" cy="63246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048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620000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371600" cy="9906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 anchor="ctr" anchorCtr="0"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7620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768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620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768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7620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76800" y="1752600"/>
            <a:ext cx="3886200" cy="64008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0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62000" y="1600200"/>
            <a:ext cx="1600200" cy="4495800"/>
          </a:xfrm>
          <a:solidFill>
            <a:schemeClr val="accent3"/>
          </a:solidFill>
          <a:ln w="50800" cap="sq" cmpd="dbl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438400" y="1600200"/>
            <a:ext cx="6324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5486400"/>
            <a:ext cx="7543800" cy="6858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chemeClr val="tx2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0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58868"/>
            <a:ext cx="1371600" cy="713232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71600" y="4658868"/>
            <a:ext cx="7772400" cy="713232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675516"/>
            <a:ext cx="7543800" cy="658483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1600" y="0"/>
            <a:ext cx="7772400" cy="4568952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01000" cy="1143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65048" y="1600200"/>
            <a:ext cx="80010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0"/>
            <a:ext cx="8610600" cy="22860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Date Placeholder 27"/>
          <p:cNvSpPr>
            <a:spLocks noGrp="1"/>
          </p:cNvSpPr>
          <p:nvPr>
            <p:ph type="dt" sz="half" idx="2"/>
          </p:nvPr>
        </p:nvSpPr>
        <p:spPr>
          <a:xfrm>
            <a:off x="1371600" y="6233160"/>
            <a:ext cx="1752600" cy="32004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fld id="{DA480A42-1B47-4A74-9A1D-F67E9D003F15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2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200399" y="6233160"/>
            <a:ext cx="4752393" cy="32004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8001000" y="6233160"/>
            <a:ext cx="838200" cy="32004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tx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tx2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tx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tx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tx2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Teamwork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Company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A980B1-1853-4A9B-8145-2FA37DB6E8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3226"/>
            <a:ext cx="9144000" cy="4046438"/>
          </a:xfrm>
          <a:prstGeom prst="rect">
            <a:avLst/>
          </a:prstGeom>
          <a:effectLst>
            <a:reflection stA="0" endPos="14000" dist="508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1A1D5E-0F3A-4504-9489-519110D9BFD4}"/>
              </a:ext>
            </a:extLst>
          </p:cNvPr>
          <p:cNvSpPr txBox="1"/>
          <p:nvPr/>
        </p:nvSpPr>
        <p:spPr>
          <a:xfrm>
            <a:off x="1447800" y="4124235"/>
            <a:ext cx="6477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Perfecting your Final  Presentation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93BDC57-D642-4160-A997-7F8595C97B6D}"/>
              </a:ext>
            </a:extLst>
          </p:cNvPr>
          <p:cNvSpPr txBox="1"/>
          <p:nvPr/>
        </p:nvSpPr>
        <p:spPr>
          <a:xfrm>
            <a:off x="1447800" y="5282395"/>
            <a:ext cx="6781800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Watson 104: Engineering Communications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E9A8A9-63C3-4BF6-A064-F10527F3AFB8}"/>
              </a:ext>
            </a:extLst>
          </p:cNvPr>
          <p:cNvSpPr txBox="1"/>
          <p:nvPr/>
        </p:nvSpPr>
        <p:spPr>
          <a:xfrm>
            <a:off x="1441580" y="5975865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Victoria Schutrum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EFB8A7-2696-4D00-B9A8-2C8CE618B148}"/>
              </a:ext>
            </a:extLst>
          </p:cNvPr>
          <p:cNvSpPr txBox="1"/>
          <p:nvPr/>
        </p:nvSpPr>
        <p:spPr>
          <a:xfrm>
            <a:off x="6553200" y="6642556"/>
            <a:ext cx="3505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</a:schemeClr>
                </a:solidFill>
              </a:rPr>
              <a:t>Fig 1. College Study Group. (Resource Advisor, 2016)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613CE05-256D-4456-8EF1-87C78B90C5C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71500" y="1676400"/>
            <a:ext cx="8001000" cy="49530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Compliment verbal presentation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Slides guide you and trigger important talking 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Prevents you from reading verbatim off slides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Maintains audience attention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Make slides attractive and not overwhelming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Quickly relay information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AAC9974-E3B1-4006-942D-CBB96905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Bullet Points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76FFB9E-C0E9-4AD2-83E5-29259F927D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8800" y="4005746"/>
            <a:ext cx="2381250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058CBA-B544-4A40-A697-9EEBB519BA04}"/>
              </a:ext>
            </a:extLst>
          </p:cNvPr>
          <p:cNvSpPr txBox="1"/>
          <p:nvPr/>
        </p:nvSpPr>
        <p:spPr>
          <a:xfrm>
            <a:off x="5734050" y="6629400"/>
            <a:ext cx="22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9. Checklist. (Springshare.com,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920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37E1D217-A049-46B6-AA7C-21D72D83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8004"/>
            <a:ext cx="8001000" cy="931196"/>
          </a:xfrm>
        </p:spPr>
        <p:txBody>
          <a:bodyPr/>
          <a:lstStyle/>
          <a:p>
            <a:r>
              <a:rPr lang="en-US" dirty="0"/>
              <a:t>2. Avoid Data Dumps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1F3260A-8EE2-49FD-A9EE-F80E510A135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0441" y="4846145"/>
            <a:ext cx="6992718" cy="202404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669A642-1474-4D57-86EA-A5200939426A}"/>
              </a:ext>
            </a:extLst>
          </p:cNvPr>
          <p:cNvGrpSpPr/>
          <p:nvPr/>
        </p:nvGrpSpPr>
        <p:grpSpPr>
          <a:xfrm>
            <a:off x="1380441" y="2537389"/>
            <a:ext cx="6992718" cy="3983528"/>
            <a:chOff x="1380441" y="2451396"/>
            <a:chExt cx="6992718" cy="41018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CCA32EFF-9EC9-4917-A193-56604C8D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441" y="2451396"/>
              <a:ext cx="6992718" cy="20240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17DA50D-9283-4435-AF63-F186146087C3}"/>
                </a:ext>
              </a:extLst>
            </p:cNvPr>
            <p:cNvSpPr/>
            <p:nvPr/>
          </p:nvSpPr>
          <p:spPr>
            <a:xfrm>
              <a:off x="1380441" y="4846145"/>
              <a:ext cx="4182159" cy="1707055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0790E25-CAFB-45A4-8C10-BAE860BEE8E7}"/>
                </a:ext>
              </a:extLst>
            </p:cNvPr>
            <p:cNvSpPr/>
            <p:nvPr/>
          </p:nvSpPr>
          <p:spPr>
            <a:xfrm>
              <a:off x="6934200" y="4846145"/>
              <a:ext cx="1438959" cy="1707055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99E2BE2-9E42-479C-9CC4-656EC12AC671}"/>
                </a:ext>
              </a:extLst>
            </p:cNvPr>
            <p:cNvSpPr/>
            <p:nvPr/>
          </p:nvSpPr>
          <p:spPr>
            <a:xfrm>
              <a:off x="5562600" y="4846144"/>
              <a:ext cx="1371600" cy="1707055"/>
            </a:xfrm>
            <a:prstGeom prst="rect">
              <a:avLst/>
            </a:prstGeom>
            <a:noFill/>
            <a:ln w="38100">
              <a:solidFill>
                <a:srgbClr val="3E5F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xmlns="" id="{EA98BB03-FF67-4298-A08E-6701DAB9B10F}"/>
                </a:ext>
              </a:extLst>
            </p:cNvPr>
            <p:cNvSpPr/>
            <p:nvPr/>
          </p:nvSpPr>
          <p:spPr>
            <a:xfrm>
              <a:off x="4648200" y="4277779"/>
              <a:ext cx="457200" cy="502744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02A864A-5A32-46F6-A7F4-83AADA7AFF07}"/>
              </a:ext>
            </a:extLst>
          </p:cNvPr>
          <p:cNvSpPr txBox="1"/>
          <p:nvPr/>
        </p:nvSpPr>
        <p:spPr>
          <a:xfrm>
            <a:off x="990600" y="1217430"/>
            <a:ext cx="7543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Highlight most important data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Avoid confusing statistics and graphics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2500" dirty="0"/>
              <a:t>Avoid reading numbers out 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056319-99B1-43E6-8E50-2DBE0943273C}"/>
              </a:ext>
            </a:extLst>
          </p:cNvPr>
          <p:cNvSpPr txBox="1"/>
          <p:nvPr/>
        </p:nvSpPr>
        <p:spPr>
          <a:xfrm>
            <a:off x="3702965" y="4159821"/>
            <a:ext cx="136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B45C34D-B5C8-4965-A91D-8AD481ADD136}"/>
              </a:ext>
            </a:extLst>
          </p:cNvPr>
          <p:cNvSpPr txBox="1"/>
          <p:nvPr/>
        </p:nvSpPr>
        <p:spPr>
          <a:xfrm>
            <a:off x="5325159" y="447681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xmlns="" val="278148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Simple Layout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9B7572A-2943-4B0E-90F5-B1A566324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640755283"/>
              </p:ext>
            </p:extLst>
          </p:nvPr>
        </p:nvGraphicFramePr>
        <p:xfrm>
          <a:off x="-1143000" y="1828800"/>
          <a:ext cx="68580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8C2159-0C80-4011-A60D-09C7CE211F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2400" y="2452171"/>
            <a:ext cx="4457271" cy="296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B0A32B0-2071-4556-AB79-A96FAD9CCE0C}"/>
              </a:ext>
            </a:extLst>
          </p:cNvPr>
          <p:cNvSpPr txBox="1"/>
          <p:nvPr/>
        </p:nvSpPr>
        <p:spPr>
          <a:xfrm>
            <a:off x="4953000" y="5511184"/>
            <a:ext cx="2628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10. Monitoring Bar Charts. (Barewalls.com, 2016)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62000" y="1600200"/>
                <a:ext cx="8004048" cy="45720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Utilize ink equations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dirty="0"/>
                  <a:t>Insert      Equation     Ink Equation 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dirty="0"/>
                  <a:t>Simplest way to add complex equations   </a:t>
                </a:r>
              </a:p>
              <a:p>
                <a:pPr marL="1143000" lvl="3" indent="0">
                  <a:buNone/>
                </a:pPr>
                <a:endParaRPr lang="en-US" dirty="0"/>
              </a:p>
              <a:p>
                <a:pPr marL="1143000" lvl="3" indent="0">
                  <a:buNone/>
                </a:pPr>
                <a:endParaRPr lang="en-US" dirty="0"/>
              </a:p>
              <a:p>
                <a:pPr marL="1143000" lvl="3" indent="0">
                  <a:buNone/>
                </a:pPr>
                <a:endParaRPr lang="en-US" dirty="0"/>
              </a:p>
              <a:p>
                <a:pPr marL="1143000" lvl="3" indent="0">
                  <a:buNone/>
                </a:pPr>
                <a:endParaRPr lang="en-US" dirty="0"/>
              </a:p>
              <a:p>
                <a:pPr marL="1143000" lvl="3" indent="0">
                  <a:buNone/>
                </a:pPr>
                <a:r>
                  <a:rPr lang="en-US" dirty="0"/>
                  <a:t>				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  <a:p>
                <a:pPr marL="1143000" lvl="3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62000" y="1600200"/>
                <a:ext cx="8004048" cy="4572000"/>
              </a:xfrm>
              <a:blipFill>
                <a:blip r:embed="rId2" cstate="print"/>
                <a:stretch>
                  <a:fillRect l="-457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Tips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0E77939E-2DAE-4A4A-9965-8F307989935A}"/>
              </a:ext>
            </a:extLst>
          </p:cNvPr>
          <p:cNvSpPr/>
          <p:nvPr/>
        </p:nvSpPr>
        <p:spPr>
          <a:xfrm>
            <a:off x="2971800" y="22098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CAC99B0B-1B86-4F2F-99A1-8EFB4EEBDEED}"/>
              </a:ext>
            </a:extLst>
          </p:cNvPr>
          <p:cNvSpPr/>
          <p:nvPr/>
        </p:nvSpPr>
        <p:spPr>
          <a:xfrm>
            <a:off x="4343400" y="2221523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3238A4-4D8A-4B3C-A1AC-87BAFFECB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0452" y="3184282"/>
            <a:ext cx="3221548" cy="262303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Graphic 10" descr="Right Pointing Backhand Index ">
            <a:extLst>
              <a:ext uri="{FF2B5EF4-FFF2-40B4-BE49-F238E27FC236}">
                <a16:creationId xmlns:a16="http://schemas.microsoft.com/office/drawing/2014/main" xmlns="" id="{28BB54CC-AFAD-4874-BD3E-77BEA0CA3B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5728024">
            <a:off x="3760216" y="5680043"/>
            <a:ext cx="414511" cy="41451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720184A4-4464-4557-8ACE-80671A58DE47}"/>
              </a:ext>
            </a:extLst>
          </p:cNvPr>
          <p:cNvSpPr/>
          <p:nvPr/>
        </p:nvSpPr>
        <p:spPr>
          <a:xfrm>
            <a:off x="4953000" y="4351460"/>
            <a:ext cx="509322" cy="288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508760"/>
            <a:ext cx="8004048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Utilize alignment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View        Ruler, Gridlines, Guides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Great for aligning text boxes and graphics </a:t>
            </a:r>
          </a:p>
          <a:p>
            <a:pPr marL="1143000" lvl="3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Tips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C8A884AE-4AA3-4A2D-BB8E-D0015B76833A}"/>
              </a:ext>
            </a:extLst>
          </p:cNvPr>
          <p:cNvSpPr/>
          <p:nvPr/>
        </p:nvSpPr>
        <p:spPr>
          <a:xfrm>
            <a:off x="2884833" y="2133601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F28ABC8-2DAA-4873-B6BD-4089FE17819C}"/>
              </a:ext>
            </a:extLst>
          </p:cNvPr>
          <p:cNvGrpSpPr/>
          <p:nvPr/>
        </p:nvGrpSpPr>
        <p:grpSpPr>
          <a:xfrm>
            <a:off x="1646016" y="2895600"/>
            <a:ext cx="5851968" cy="3733800"/>
            <a:chOff x="1539432" y="2971800"/>
            <a:chExt cx="5851968" cy="3733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3FCABF12-0213-4CEF-88FA-07F4177C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39432" y="2971800"/>
              <a:ext cx="5851968" cy="3733800"/>
            </a:xfrm>
            <a:prstGeom prst="rect">
              <a:avLst/>
            </a:prstGeom>
            <a:ln w="38100" cap="sq">
              <a:solidFill>
                <a:schemeClr val="accent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4A1BB5D-FBE6-4DCD-881F-CF22E45DB73F}"/>
                </a:ext>
              </a:extLst>
            </p:cNvPr>
            <p:cNvSpPr/>
            <p:nvPr/>
          </p:nvSpPr>
          <p:spPr>
            <a:xfrm>
              <a:off x="2057400" y="3429000"/>
              <a:ext cx="1295400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xmlns="" id="{942B370F-1A0F-427D-994C-67F64CA33AA6}"/>
                </a:ext>
              </a:extLst>
            </p:cNvPr>
            <p:cNvSpPr/>
            <p:nvPr/>
          </p:nvSpPr>
          <p:spPr>
            <a:xfrm>
              <a:off x="2590800" y="3124200"/>
              <a:ext cx="228600" cy="304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xmlns="" id="{81D8EA95-E526-4558-BD96-FD9EF3F20285}"/>
                </a:ext>
              </a:extLst>
            </p:cNvPr>
            <p:cNvSpPr/>
            <p:nvPr/>
          </p:nvSpPr>
          <p:spPr>
            <a:xfrm rot="16200000">
              <a:off x="1790700" y="3771900"/>
              <a:ext cx="228600" cy="304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0BE216A-D311-4AEB-82B5-3D8D6D2E1365}"/>
                </a:ext>
              </a:extLst>
            </p:cNvPr>
            <p:cNvSpPr txBox="1"/>
            <p:nvPr/>
          </p:nvSpPr>
          <p:spPr>
            <a:xfrm>
              <a:off x="2286000" y="3700046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Rulers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B40EF82-97F0-4D26-AED3-BB78E21489D3}"/>
                </a:ext>
              </a:extLst>
            </p:cNvPr>
            <p:cNvSpPr/>
            <p:nvPr/>
          </p:nvSpPr>
          <p:spPr>
            <a:xfrm>
              <a:off x="4626979" y="3748153"/>
              <a:ext cx="1066800" cy="4909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xmlns="" id="{DE803EFB-9035-4F76-AE54-D43727B93A59}"/>
                </a:ext>
              </a:extLst>
            </p:cNvPr>
            <p:cNvSpPr/>
            <p:nvPr/>
          </p:nvSpPr>
          <p:spPr>
            <a:xfrm>
              <a:off x="5021484" y="3553307"/>
              <a:ext cx="228600" cy="19484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xmlns="" id="{70981DC7-3ECE-495A-A791-9AE57B1C727A}"/>
                </a:ext>
              </a:extLst>
            </p:cNvPr>
            <p:cNvSpPr/>
            <p:nvPr/>
          </p:nvSpPr>
          <p:spPr>
            <a:xfrm rot="5400000">
              <a:off x="5676902" y="3886200"/>
              <a:ext cx="228600" cy="19484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2C334DC-48ED-4096-984F-F33948C0C476}"/>
                </a:ext>
              </a:extLst>
            </p:cNvPr>
            <p:cNvSpPr txBox="1"/>
            <p:nvPr/>
          </p:nvSpPr>
          <p:spPr>
            <a:xfrm>
              <a:off x="4586658" y="381000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Gridlines</a:t>
              </a:r>
            </a:p>
          </p:txBody>
        </p:sp>
        <p:sp>
          <p:nvSpPr>
            <p:cNvPr id="16" name="Callout: Up Arrow 15">
              <a:extLst>
                <a:ext uri="{FF2B5EF4-FFF2-40B4-BE49-F238E27FC236}">
                  <a16:creationId xmlns:a16="http://schemas.microsoft.com/office/drawing/2014/main" xmlns="" id="{344BC4E5-6351-420A-95CF-8C5396A06BD5}"/>
                </a:ext>
              </a:extLst>
            </p:cNvPr>
            <p:cNvSpPr/>
            <p:nvPr/>
          </p:nvSpPr>
          <p:spPr>
            <a:xfrm>
              <a:off x="2590800" y="4952999"/>
              <a:ext cx="1371600" cy="838199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allout: Up Arrow 16">
              <a:extLst>
                <a:ext uri="{FF2B5EF4-FFF2-40B4-BE49-F238E27FC236}">
                  <a16:creationId xmlns:a16="http://schemas.microsoft.com/office/drawing/2014/main" xmlns="" id="{96760CF1-E67A-4C75-81EE-C78A45F61219}"/>
                </a:ext>
              </a:extLst>
            </p:cNvPr>
            <p:cNvSpPr/>
            <p:nvPr/>
          </p:nvSpPr>
          <p:spPr>
            <a:xfrm rot="16200000">
              <a:off x="4643031" y="5117811"/>
              <a:ext cx="1118177" cy="1295400"/>
            </a:xfrm>
            <a:prstGeom prst="up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5892B0C-A8E3-4612-8AD2-530F66F0CD64}"/>
                </a:ext>
              </a:extLst>
            </p:cNvPr>
            <p:cNvSpPr txBox="1"/>
            <p:nvPr/>
          </p:nvSpPr>
          <p:spPr>
            <a:xfrm>
              <a:off x="2438400" y="5207800"/>
              <a:ext cx="167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Horizontal guide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2540E6-1511-49EB-AB5C-406469254695}"/>
              </a:ext>
            </a:extLst>
          </p:cNvPr>
          <p:cNvSpPr txBox="1"/>
          <p:nvPr/>
        </p:nvSpPr>
        <p:spPr>
          <a:xfrm>
            <a:off x="4990236" y="5362055"/>
            <a:ext cx="106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Vertical guide</a:t>
            </a:r>
          </a:p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208137B-7988-432E-BFD5-2A8BEA0647A9}"/>
              </a:ext>
            </a:extLst>
          </p:cNvPr>
          <p:cNvCxnSpPr>
            <a:stCxn id="18" idx="0"/>
          </p:cNvCxnSpPr>
          <p:nvPr/>
        </p:nvCxnSpPr>
        <p:spPr>
          <a:xfrm flipV="1">
            <a:off x="3383184" y="5130222"/>
            <a:ext cx="76200" cy="1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46803CF-7C5C-4936-8FC6-B65D65731147}"/>
              </a:ext>
            </a:extLst>
          </p:cNvPr>
          <p:cNvSpPr/>
          <p:nvPr/>
        </p:nvSpPr>
        <p:spPr>
          <a:xfrm>
            <a:off x="2740420" y="3340101"/>
            <a:ext cx="142528" cy="177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7CB758D-B072-44AA-9A6E-21ED994D1A5C}"/>
              </a:ext>
            </a:extLst>
          </p:cNvPr>
          <p:cNvSpPr/>
          <p:nvPr/>
        </p:nvSpPr>
        <p:spPr>
          <a:xfrm>
            <a:off x="2123059" y="3801561"/>
            <a:ext cx="213168" cy="93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530AB0-2433-4DBE-BBF4-DB188493A9BA}"/>
              </a:ext>
            </a:extLst>
          </p:cNvPr>
          <p:cNvSpPr/>
          <p:nvPr/>
        </p:nvSpPr>
        <p:spPr>
          <a:xfrm rot="10800000">
            <a:off x="5174250" y="3661199"/>
            <a:ext cx="159749" cy="97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A6869BE-59D6-425C-8B29-4AECF10489C8}"/>
              </a:ext>
            </a:extLst>
          </p:cNvPr>
          <p:cNvSpPr/>
          <p:nvPr/>
        </p:nvSpPr>
        <p:spPr>
          <a:xfrm rot="16200000">
            <a:off x="5675934" y="3813287"/>
            <a:ext cx="109329" cy="1948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721E7F-4DB5-43E2-A549-0B1DC6B0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your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A102EEC-D19F-44E7-9498-4FCFCB0D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704"/>
          <a:stretch/>
        </p:blipFill>
        <p:spPr>
          <a:xfrm>
            <a:off x="2819400" y="3482762"/>
            <a:ext cx="3912561" cy="3274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73BAD10-8935-4A87-A6FA-6BCFCD5916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158"/>
          <a:stretch/>
        </p:blipFill>
        <p:spPr>
          <a:xfrm>
            <a:off x="3124793" y="2743200"/>
            <a:ext cx="3301774" cy="796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C7843F-A8BA-4891-BF1E-F5B6E5BE7D6F}"/>
              </a:ext>
            </a:extLst>
          </p:cNvPr>
          <p:cNvSpPr txBox="1"/>
          <p:nvPr/>
        </p:nvSpPr>
        <p:spPr>
          <a:xfrm>
            <a:off x="6731961" y="6649952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11. Working on PowerPoint. (eZ.com, 2017)</a:t>
            </a:r>
          </a:p>
        </p:txBody>
      </p:sp>
    </p:spTree>
    <p:extLst>
      <p:ext uri="{BB962C8B-B14F-4D97-AF65-F5344CB8AC3E}">
        <p14:creationId xmlns:p14="http://schemas.microsoft.com/office/powerpoint/2010/main" xmlns="" val="357482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A7A1904-1297-48EF-9D93-7F7ECD85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the Situation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D1F8A106-C223-431F-A56C-923EBF719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852212560"/>
              </p:ext>
            </p:extLst>
          </p:nvPr>
        </p:nvGraphicFramePr>
        <p:xfrm>
          <a:off x="800101" y="76200"/>
          <a:ext cx="6019800" cy="7911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18AE518-B4B3-464A-86DA-77D18BAEA5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1676400"/>
            <a:ext cx="3627768" cy="4461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688162-16B5-49CE-BF6B-F63EE790B961}"/>
              </a:ext>
            </a:extLst>
          </p:cNvPr>
          <p:cNvSpPr txBox="1"/>
          <p:nvPr/>
        </p:nvSpPr>
        <p:spPr>
          <a:xfrm>
            <a:off x="5867400" y="6289357"/>
            <a:ext cx="3627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12. Binghamton Arrangement. (Binghamton.edu, 2017)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6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0AC411-CF59-4847-A1C8-61717528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03" y="257517"/>
            <a:ext cx="8001000" cy="1143000"/>
          </a:xfrm>
        </p:spPr>
        <p:txBody>
          <a:bodyPr/>
          <a:lstStyle/>
          <a:p>
            <a:r>
              <a:rPr lang="en-US" dirty="0"/>
              <a:t>Prep your Slides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38090963-E4A6-41AA-AD59-2FDCB5BCA29D}"/>
              </a:ext>
            </a:extLst>
          </p:cNvPr>
          <p:cNvGrpSpPr/>
          <p:nvPr/>
        </p:nvGrpSpPr>
        <p:grpSpPr>
          <a:xfrm>
            <a:off x="762000" y="1981200"/>
            <a:ext cx="8216832" cy="4278049"/>
            <a:chOff x="875067" y="1739874"/>
            <a:chExt cx="8216832" cy="427804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CA87A192-A83F-4AEE-AE79-DB64152D74C3}"/>
                </a:ext>
              </a:extLst>
            </p:cNvPr>
            <p:cNvSpPr/>
            <p:nvPr/>
          </p:nvSpPr>
          <p:spPr>
            <a:xfrm>
              <a:off x="3810000" y="3733800"/>
              <a:ext cx="2346966" cy="2284123"/>
            </a:xfrm>
            <a:custGeom>
              <a:avLst/>
              <a:gdLst>
                <a:gd name="connsiteX0" fmla="*/ 0 w 2346966"/>
                <a:gd name="connsiteY0" fmla="*/ 1142062 h 2284123"/>
                <a:gd name="connsiteX1" fmla="*/ 1173483 w 2346966"/>
                <a:gd name="connsiteY1" fmla="*/ 0 h 2284123"/>
                <a:gd name="connsiteX2" fmla="*/ 2346966 w 2346966"/>
                <a:gd name="connsiteY2" fmla="*/ 1142062 h 2284123"/>
                <a:gd name="connsiteX3" fmla="*/ 1173483 w 2346966"/>
                <a:gd name="connsiteY3" fmla="*/ 2284124 h 2284123"/>
                <a:gd name="connsiteX4" fmla="*/ 0 w 2346966"/>
                <a:gd name="connsiteY4" fmla="*/ 1142062 h 228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966" h="2284123">
                  <a:moveTo>
                    <a:pt x="0" y="1142062"/>
                  </a:moveTo>
                  <a:cubicBezTo>
                    <a:pt x="0" y="511319"/>
                    <a:pt x="525386" y="0"/>
                    <a:pt x="1173483" y="0"/>
                  </a:cubicBezTo>
                  <a:cubicBezTo>
                    <a:pt x="1821580" y="0"/>
                    <a:pt x="2346966" y="511319"/>
                    <a:pt x="2346966" y="1142062"/>
                  </a:cubicBezTo>
                  <a:cubicBezTo>
                    <a:pt x="2346966" y="1772805"/>
                    <a:pt x="1821580" y="2284124"/>
                    <a:pt x="1173483" y="2284124"/>
                  </a:cubicBezTo>
                  <a:cubicBezTo>
                    <a:pt x="525386" y="2284124"/>
                    <a:pt x="0" y="1772805"/>
                    <a:pt x="0" y="1142062"/>
                  </a:cubicBezTo>
                  <a:close/>
                </a:path>
              </a:pathLst>
            </a:cu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7675" tIns="348472" rIns="357675" bIns="348472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Practice your presentation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xmlns="" id="{C6C2B192-38B6-4BDB-8254-467D950119F8}"/>
                </a:ext>
              </a:extLst>
            </p:cNvPr>
            <p:cNvSpPr/>
            <p:nvPr/>
          </p:nvSpPr>
          <p:spPr>
            <a:xfrm rot="11700000">
              <a:off x="2469130" y="4122441"/>
              <a:ext cx="1330825" cy="515995"/>
            </a:xfrm>
            <a:prstGeom prst="leftArrow">
              <a:avLst>
                <a:gd name="adj1" fmla="val 60000"/>
                <a:gd name="adj2" fmla="val 5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1DD5D23B-240B-4538-B11E-EBFEC0EA849C}"/>
                </a:ext>
              </a:extLst>
            </p:cNvPr>
            <p:cNvSpPr/>
            <p:nvPr/>
          </p:nvSpPr>
          <p:spPr>
            <a:xfrm>
              <a:off x="875067" y="3687573"/>
              <a:ext cx="2169146" cy="1385730"/>
            </a:xfrm>
            <a:custGeom>
              <a:avLst/>
              <a:gdLst>
                <a:gd name="connsiteX0" fmla="*/ 0 w 2360870"/>
                <a:gd name="connsiteY0" fmla="*/ 137830 h 1378300"/>
                <a:gd name="connsiteX1" fmla="*/ 137830 w 2360870"/>
                <a:gd name="connsiteY1" fmla="*/ 0 h 1378300"/>
                <a:gd name="connsiteX2" fmla="*/ 2223040 w 2360870"/>
                <a:gd name="connsiteY2" fmla="*/ 0 h 1378300"/>
                <a:gd name="connsiteX3" fmla="*/ 2360870 w 2360870"/>
                <a:gd name="connsiteY3" fmla="*/ 137830 h 1378300"/>
                <a:gd name="connsiteX4" fmla="*/ 2360870 w 2360870"/>
                <a:gd name="connsiteY4" fmla="*/ 1240470 h 1378300"/>
                <a:gd name="connsiteX5" fmla="*/ 2223040 w 2360870"/>
                <a:gd name="connsiteY5" fmla="*/ 1378300 h 1378300"/>
                <a:gd name="connsiteX6" fmla="*/ 137830 w 2360870"/>
                <a:gd name="connsiteY6" fmla="*/ 1378300 h 1378300"/>
                <a:gd name="connsiteX7" fmla="*/ 0 w 2360870"/>
                <a:gd name="connsiteY7" fmla="*/ 1240470 h 1378300"/>
                <a:gd name="connsiteX8" fmla="*/ 0 w 2360870"/>
                <a:gd name="connsiteY8" fmla="*/ 137830 h 137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70" h="1378300">
                  <a:moveTo>
                    <a:pt x="0" y="137830"/>
                  </a:moveTo>
                  <a:cubicBezTo>
                    <a:pt x="0" y="61709"/>
                    <a:pt x="61709" y="0"/>
                    <a:pt x="137830" y="0"/>
                  </a:cubicBezTo>
                  <a:lnTo>
                    <a:pt x="2223040" y="0"/>
                  </a:lnTo>
                  <a:cubicBezTo>
                    <a:pt x="2299161" y="0"/>
                    <a:pt x="2360870" y="61709"/>
                    <a:pt x="2360870" y="137830"/>
                  </a:cubicBezTo>
                  <a:lnTo>
                    <a:pt x="2360870" y="1240470"/>
                  </a:lnTo>
                  <a:cubicBezTo>
                    <a:pt x="2360870" y="1316591"/>
                    <a:pt x="2299161" y="1378300"/>
                    <a:pt x="2223040" y="1378300"/>
                  </a:cubicBezTo>
                  <a:lnTo>
                    <a:pt x="137830" y="1378300"/>
                  </a:lnTo>
                  <a:cubicBezTo>
                    <a:pt x="61709" y="1378300"/>
                    <a:pt x="0" y="1316591"/>
                    <a:pt x="0" y="1240470"/>
                  </a:cubicBezTo>
                  <a:lnTo>
                    <a:pt x="0" y="13783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469" tIns="78469" rIns="78469" bIns="78469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Allow enough time to prepare 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xmlns="" id="{9F498CEE-B1CE-4CA3-888D-01DCB3C042DD}"/>
                </a:ext>
              </a:extLst>
            </p:cNvPr>
            <p:cNvSpPr/>
            <p:nvPr/>
          </p:nvSpPr>
          <p:spPr>
            <a:xfrm rot="14700000">
              <a:off x="3502615" y="2893236"/>
              <a:ext cx="1353323" cy="515995"/>
            </a:xfrm>
            <a:prstGeom prst="leftArrow">
              <a:avLst>
                <a:gd name="adj1" fmla="val 60000"/>
                <a:gd name="adj2" fmla="val 5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4951F1-CFBB-4404-A2CB-A7C61BAAE323}"/>
                </a:ext>
              </a:extLst>
            </p:cNvPr>
            <p:cNvSpPr/>
            <p:nvPr/>
          </p:nvSpPr>
          <p:spPr>
            <a:xfrm>
              <a:off x="2463044" y="1739874"/>
              <a:ext cx="2130392" cy="1385731"/>
            </a:xfrm>
            <a:custGeom>
              <a:avLst/>
              <a:gdLst>
                <a:gd name="connsiteX0" fmla="*/ 0 w 2130392"/>
                <a:gd name="connsiteY0" fmla="*/ 138573 h 1385731"/>
                <a:gd name="connsiteX1" fmla="*/ 138573 w 2130392"/>
                <a:gd name="connsiteY1" fmla="*/ 0 h 1385731"/>
                <a:gd name="connsiteX2" fmla="*/ 1991819 w 2130392"/>
                <a:gd name="connsiteY2" fmla="*/ 0 h 1385731"/>
                <a:gd name="connsiteX3" fmla="*/ 2130392 w 2130392"/>
                <a:gd name="connsiteY3" fmla="*/ 138573 h 1385731"/>
                <a:gd name="connsiteX4" fmla="*/ 2130392 w 2130392"/>
                <a:gd name="connsiteY4" fmla="*/ 1247158 h 1385731"/>
                <a:gd name="connsiteX5" fmla="*/ 1991819 w 2130392"/>
                <a:gd name="connsiteY5" fmla="*/ 1385731 h 1385731"/>
                <a:gd name="connsiteX6" fmla="*/ 138573 w 2130392"/>
                <a:gd name="connsiteY6" fmla="*/ 1385731 h 1385731"/>
                <a:gd name="connsiteX7" fmla="*/ 0 w 2130392"/>
                <a:gd name="connsiteY7" fmla="*/ 1247158 h 1385731"/>
                <a:gd name="connsiteX8" fmla="*/ 0 w 2130392"/>
                <a:gd name="connsiteY8" fmla="*/ 138573 h 138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0392" h="1385731">
                  <a:moveTo>
                    <a:pt x="0" y="138573"/>
                  </a:moveTo>
                  <a:cubicBezTo>
                    <a:pt x="0" y="62041"/>
                    <a:pt x="62041" y="0"/>
                    <a:pt x="138573" y="0"/>
                  </a:cubicBezTo>
                  <a:lnTo>
                    <a:pt x="1991819" y="0"/>
                  </a:lnTo>
                  <a:cubicBezTo>
                    <a:pt x="2068351" y="0"/>
                    <a:pt x="2130392" y="62041"/>
                    <a:pt x="2130392" y="138573"/>
                  </a:cubicBezTo>
                  <a:lnTo>
                    <a:pt x="2130392" y="1247158"/>
                  </a:lnTo>
                  <a:cubicBezTo>
                    <a:pt x="2130392" y="1323690"/>
                    <a:pt x="2068351" y="1385731"/>
                    <a:pt x="1991819" y="1385731"/>
                  </a:cubicBezTo>
                  <a:lnTo>
                    <a:pt x="138573" y="1385731"/>
                  </a:lnTo>
                  <a:cubicBezTo>
                    <a:pt x="62041" y="1385731"/>
                    <a:pt x="0" y="1323690"/>
                    <a:pt x="0" y="1247158"/>
                  </a:cubicBezTo>
                  <a:lnTo>
                    <a:pt x="0" y="1385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687" tIns="78687" rIns="78687" bIns="78687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Create impressive slides for your ideas to be best perceived</a:t>
              </a:r>
              <a:endParaRPr lang="en-US" sz="2000" kern="1200" dirty="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xmlns="" id="{31100BAE-98B8-442B-BFF5-A97A7D2DD0CE}"/>
                </a:ext>
              </a:extLst>
            </p:cNvPr>
            <p:cNvSpPr/>
            <p:nvPr/>
          </p:nvSpPr>
          <p:spPr>
            <a:xfrm rot="17700000">
              <a:off x="5111029" y="2893236"/>
              <a:ext cx="1353323" cy="515995"/>
            </a:xfrm>
            <a:prstGeom prst="leftArrow">
              <a:avLst>
                <a:gd name="adj1" fmla="val 60000"/>
                <a:gd name="adj2" fmla="val 5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4B79726-AE69-474F-BD03-4DDC87E8F1E6}"/>
                </a:ext>
              </a:extLst>
            </p:cNvPr>
            <p:cNvSpPr/>
            <p:nvPr/>
          </p:nvSpPr>
          <p:spPr>
            <a:xfrm>
              <a:off x="5373531" y="1765501"/>
              <a:ext cx="2130392" cy="1385732"/>
            </a:xfrm>
            <a:custGeom>
              <a:avLst/>
              <a:gdLst>
                <a:gd name="connsiteX0" fmla="*/ 0 w 2181475"/>
                <a:gd name="connsiteY0" fmla="*/ 139060 h 1390602"/>
                <a:gd name="connsiteX1" fmla="*/ 139060 w 2181475"/>
                <a:gd name="connsiteY1" fmla="*/ 0 h 1390602"/>
                <a:gd name="connsiteX2" fmla="*/ 2042415 w 2181475"/>
                <a:gd name="connsiteY2" fmla="*/ 0 h 1390602"/>
                <a:gd name="connsiteX3" fmla="*/ 2181475 w 2181475"/>
                <a:gd name="connsiteY3" fmla="*/ 139060 h 1390602"/>
                <a:gd name="connsiteX4" fmla="*/ 2181475 w 2181475"/>
                <a:gd name="connsiteY4" fmla="*/ 1251542 h 1390602"/>
                <a:gd name="connsiteX5" fmla="*/ 2042415 w 2181475"/>
                <a:gd name="connsiteY5" fmla="*/ 1390602 h 1390602"/>
                <a:gd name="connsiteX6" fmla="*/ 139060 w 2181475"/>
                <a:gd name="connsiteY6" fmla="*/ 1390602 h 1390602"/>
                <a:gd name="connsiteX7" fmla="*/ 0 w 2181475"/>
                <a:gd name="connsiteY7" fmla="*/ 1251542 h 1390602"/>
                <a:gd name="connsiteX8" fmla="*/ 0 w 2181475"/>
                <a:gd name="connsiteY8" fmla="*/ 139060 h 139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1475" h="1390602">
                  <a:moveTo>
                    <a:pt x="0" y="139060"/>
                  </a:moveTo>
                  <a:cubicBezTo>
                    <a:pt x="0" y="62259"/>
                    <a:pt x="62259" y="0"/>
                    <a:pt x="139060" y="0"/>
                  </a:cubicBezTo>
                  <a:lnTo>
                    <a:pt x="2042415" y="0"/>
                  </a:lnTo>
                  <a:cubicBezTo>
                    <a:pt x="2119216" y="0"/>
                    <a:pt x="2181475" y="62259"/>
                    <a:pt x="2181475" y="139060"/>
                  </a:cubicBezTo>
                  <a:lnTo>
                    <a:pt x="2181475" y="1251542"/>
                  </a:lnTo>
                  <a:cubicBezTo>
                    <a:pt x="2181475" y="1328343"/>
                    <a:pt x="2119216" y="1390602"/>
                    <a:pt x="2042415" y="1390602"/>
                  </a:cubicBezTo>
                  <a:lnTo>
                    <a:pt x="139060" y="1390602"/>
                  </a:lnTo>
                  <a:cubicBezTo>
                    <a:pt x="62259" y="1390602"/>
                    <a:pt x="0" y="1328343"/>
                    <a:pt x="0" y="1251542"/>
                  </a:cubicBezTo>
                  <a:lnTo>
                    <a:pt x="0" y="13906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829" tIns="78829" rIns="78829" bIns="7882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Add speaking notes in the “notes section” of slides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xmlns="" id="{9A1E6858-D2ED-4C8F-9231-32A102BA4E0E}"/>
                </a:ext>
              </a:extLst>
            </p:cNvPr>
            <p:cNvSpPr/>
            <p:nvPr/>
          </p:nvSpPr>
          <p:spPr>
            <a:xfrm rot="20803556">
              <a:off x="6180731" y="4180665"/>
              <a:ext cx="1311959" cy="515995"/>
            </a:xfrm>
            <a:prstGeom prst="leftArrow">
              <a:avLst>
                <a:gd name="adj1" fmla="val 60000"/>
                <a:gd name="adj2" fmla="val 5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37E2C517-F00E-4590-9A73-96FE24829F50}"/>
                </a:ext>
              </a:extLst>
            </p:cNvPr>
            <p:cNvSpPr/>
            <p:nvPr/>
          </p:nvSpPr>
          <p:spPr>
            <a:xfrm>
              <a:off x="6922753" y="3687571"/>
              <a:ext cx="2169146" cy="1385732"/>
            </a:xfrm>
            <a:custGeom>
              <a:avLst/>
              <a:gdLst>
                <a:gd name="connsiteX0" fmla="*/ 0 w 2270313"/>
                <a:gd name="connsiteY0" fmla="*/ 138074 h 1380736"/>
                <a:gd name="connsiteX1" fmla="*/ 138074 w 2270313"/>
                <a:gd name="connsiteY1" fmla="*/ 0 h 1380736"/>
                <a:gd name="connsiteX2" fmla="*/ 2132239 w 2270313"/>
                <a:gd name="connsiteY2" fmla="*/ 0 h 1380736"/>
                <a:gd name="connsiteX3" fmla="*/ 2270313 w 2270313"/>
                <a:gd name="connsiteY3" fmla="*/ 138074 h 1380736"/>
                <a:gd name="connsiteX4" fmla="*/ 2270313 w 2270313"/>
                <a:gd name="connsiteY4" fmla="*/ 1242662 h 1380736"/>
                <a:gd name="connsiteX5" fmla="*/ 2132239 w 2270313"/>
                <a:gd name="connsiteY5" fmla="*/ 1380736 h 1380736"/>
                <a:gd name="connsiteX6" fmla="*/ 138074 w 2270313"/>
                <a:gd name="connsiteY6" fmla="*/ 1380736 h 1380736"/>
                <a:gd name="connsiteX7" fmla="*/ 0 w 2270313"/>
                <a:gd name="connsiteY7" fmla="*/ 1242662 h 1380736"/>
                <a:gd name="connsiteX8" fmla="*/ 0 w 2270313"/>
                <a:gd name="connsiteY8" fmla="*/ 138074 h 138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0313" h="1380736">
                  <a:moveTo>
                    <a:pt x="0" y="138074"/>
                  </a:moveTo>
                  <a:cubicBezTo>
                    <a:pt x="0" y="61818"/>
                    <a:pt x="61818" y="0"/>
                    <a:pt x="138074" y="0"/>
                  </a:cubicBezTo>
                  <a:lnTo>
                    <a:pt x="2132239" y="0"/>
                  </a:lnTo>
                  <a:cubicBezTo>
                    <a:pt x="2208495" y="0"/>
                    <a:pt x="2270313" y="61818"/>
                    <a:pt x="2270313" y="138074"/>
                  </a:cubicBezTo>
                  <a:lnTo>
                    <a:pt x="2270313" y="1242662"/>
                  </a:lnTo>
                  <a:cubicBezTo>
                    <a:pt x="2270313" y="1318918"/>
                    <a:pt x="2208495" y="1380736"/>
                    <a:pt x="2132239" y="1380736"/>
                  </a:cubicBezTo>
                  <a:lnTo>
                    <a:pt x="138074" y="1380736"/>
                  </a:lnTo>
                  <a:cubicBezTo>
                    <a:pt x="61818" y="1380736"/>
                    <a:pt x="0" y="1318918"/>
                    <a:pt x="0" y="1242662"/>
                  </a:cubicBezTo>
                  <a:lnTo>
                    <a:pt x="0" y="1380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540" tIns="78540" rIns="78540" bIns="7854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Evenly delegate slides to teammates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5894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55E8A46-5DB4-4E9E-A7BC-8B71686E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your 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92C719-0F49-4C02-877F-6C6895609D18}"/>
              </a:ext>
            </a:extLst>
          </p:cNvPr>
          <p:cNvSpPr txBox="1"/>
          <p:nvPr/>
        </p:nvSpPr>
        <p:spPr>
          <a:xfrm>
            <a:off x="6705600" y="6629418"/>
            <a:ext cx="2870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13. Presentation. (Transparentpng.com, 2018)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E45A8183-1C95-4986-B692-FBB7B99BE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020716552"/>
              </p:ext>
            </p:extLst>
          </p:nvPr>
        </p:nvGraphicFramePr>
        <p:xfrm>
          <a:off x="762000" y="1585341"/>
          <a:ext cx="6659880" cy="4370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9724AF9-AD41-460B-BDD7-D5F19C865A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200" y="2863180"/>
            <a:ext cx="2692247" cy="40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894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721E7F-4DB5-43E2-A549-0B1DC6B0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 your PowerPoint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D2F0551-52C6-4CF5-B354-84802D3BD2D3}"/>
              </a:ext>
            </a:extLst>
          </p:cNvPr>
          <p:cNvGrpSpPr/>
          <p:nvPr/>
        </p:nvGrpSpPr>
        <p:grpSpPr>
          <a:xfrm>
            <a:off x="2819400" y="3200400"/>
            <a:ext cx="2933700" cy="3297002"/>
            <a:chOff x="2971800" y="3200400"/>
            <a:chExt cx="2857500" cy="33173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3A97B85-F474-4212-A6EE-CA443344E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9412"/>
            <a:stretch/>
          </p:blipFill>
          <p:spPr>
            <a:xfrm>
              <a:off x="3314700" y="3200400"/>
              <a:ext cx="2514600" cy="331732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63BE4D31-29E8-41E7-BFA3-CB5A1C37E40D}"/>
                </a:ext>
              </a:extLst>
            </p:cNvPr>
            <p:cNvSpPr/>
            <p:nvPr/>
          </p:nvSpPr>
          <p:spPr>
            <a:xfrm>
              <a:off x="2971800" y="5146122"/>
              <a:ext cx="457200" cy="1371600"/>
            </a:xfrm>
            <a:prstGeom prst="rect">
              <a:avLst/>
            </a:prstGeom>
            <a:solidFill>
              <a:srgbClr val="C9C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35CE0D-9A6D-4E55-A973-0572A6E3C540}"/>
              </a:ext>
            </a:extLst>
          </p:cNvPr>
          <p:cNvSpPr txBox="1"/>
          <p:nvPr/>
        </p:nvSpPr>
        <p:spPr>
          <a:xfrm>
            <a:off x="7162800" y="6642556"/>
            <a:ext cx="220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14. Launching Ideas. (eZ.com,2017)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459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a 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90A1A85-F903-4C19-9A3F-2EF7AAFD7C1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180504" y="1654733"/>
            <a:ext cx="3733800" cy="557771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9600" dirty="0"/>
              <a:t>Know your Content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51EF9E5-8E65-44ED-8A3E-F7314DF29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3798" y="1675309"/>
            <a:ext cx="558804" cy="558804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26CFE9F-4677-4DA0-BCDC-01D3E4C0BF87}"/>
              </a:ext>
            </a:extLst>
          </p:cNvPr>
          <p:cNvGrpSpPr/>
          <p:nvPr/>
        </p:nvGrpSpPr>
        <p:grpSpPr>
          <a:xfrm>
            <a:off x="1609576" y="2394097"/>
            <a:ext cx="558804" cy="557771"/>
            <a:chOff x="1619372" y="2378644"/>
            <a:chExt cx="558804" cy="5577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22928EFA-8D89-4DAA-87B6-DCC715361EF6}"/>
                </a:ext>
              </a:extLst>
            </p:cNvPr>
            <p:cNvSpPr/>
            <p:nvPr/>
          </p:nvSpPr>
          <p:spPr>
            <a:xfrm>
              <a:off x="1619372" y="2378644"/>
              <a:ext cx="558804" cy="55777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ECDDA8B-CA3B-4EEA-8B03-0741F11B4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>
                          <a14:foregroundMark x1="76889" y1="30222" x2="76889" y2="30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44769" y="2394716"/>
              <a:ext cx="508009" cy="50800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DFD8AB8C-BA4D-4C5D-8403-9A786F65F733}"/>
              </a:ext>
            </a:extLst>
          </p:cNvPr>
          <p:cNvGrpSpPr/>
          <p:nvPr/>
        </p:nvGrpSpPr>
        <p:grpSpPr>
          <a:xfrm>
            <a:off x="1621700" y="3114066"/>
            <a:ext cx="558804" cy="557771"/>
            <a:chOff x="1621700" y="3114066"/>
            <a:chExt cx="558804" cy="55777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D4707159-E586-4C6F-AD15-B8365D3D4FD4}"/>
                </a:ext>
              </a:extLst>
            </p:cNvPr>
            <p:cNvSpPr/>
            <p:nvPr/>
          </p:nvSpPr>
          <p:spPr>
            <a:xfrm>
              <a:off x="1621700" y="3114066"/>
              <a:ext cx="558804" cy="55777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aphic 22" descr="Head with Gears">
              <a:extLst>
                <a:ext uri="{FF2B5EF4-FFF2-40B4-BE49-F238E27FC236}">
                  <a16:creationId xmlns:a16="http://schemas.microsoft.com/office/drawing/2014/main" xmlns="" id="{F57F1D9B-AE48-4432-8AA3-08056117E78D}"/>
                </a:ext>
              </a:extLst>
            </p:cNvPr>
            <p:cNvGrpSpPr/>
            <p:nvPr/>
          </p:nvGrpSpPr>
          <p:grpSpPr>
            <a:xfrm>
              <a:off x="1740668" y="3182375"/>
              <a:ext cx="354829" cy="413376"/>
              <a:chOff x="760176" y="3788599"/>
              <a:chExt cx="708173" cy="826550"/>
            </a:xfrm>
            <a:solidFill>
              <a:schemeClr val="bg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617C6672-D4E5-4B5F-B5DB-E6F6029AA5DC}"/>
                  </a:ext>
                </a:extLst>
              </p:cNvPr>
              <p:cNvSpPr/>
              <p:nvPr/>
            </p:nvSpPr>
            <p:spPr>
              <a:xfrm>
                <a:off x="998089" y="3881674"/>
                <a:ext cx="116174" cy="116174"/>
              </a:xfrm>
              <a:custGeom>
                <a:avLst/>
                <a:gdLst/>
                <a:ahLst/>
                <a:cxnLst/>
                <a:rect l="0" t="0" r="0" b="0"/>
                <a:pathLst>
                  <a:path w="116173" h="116173">
                    <a:moveTo>
                      <a:pt x="59412" y="10619"/>
                    </a:moveTo>
                    <a:cubicBezTo>
                      <a:pt x="32692" y="10619"/>
                      <a:pt x="10619" y="32692"/>
                      <a:pt x="10619" y="59412"/>
                    </a:cubicBezTo>
                    <a:cubicBezTo>
                      <a:pt x="10619" y="86132"/>
                      <a:pt x="32692" y="108205"/>
                      <a:pt x="59412" y="108205"/>
                    </a:cubicBezTo>
                    <a:cubicBezTo>
                      <a:pt x="86132" y="108205"/>
                      <a:pt x="108205" y="86132"/>
                      <a:pt x="108205" y="59412"/>
                    </a:cubicBezTo>
                    <a:cubicBezTo>
                      <a:pt x="108205" y="32692"/>
                      <a:pt x="86132" y="10619"/>
                      <a:pt x="59412" y="10619"/>
                    </a:cubicBezTo>
                    <a:close/>
                  </a:path>
                </a:pathLst>
              </a:custGeom>
              <a:grpFill/>
              <a:ln w="1160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F7FD7D2B-C6B8-41E0-9823-40FB23DEFE40}"/>
                  </a:ext>
                </a:extLst>
              </p:cNvPr>
              <p:cNvSpPr/>
              <p:nvPr/>
            </p:nvSpPr>
            <p:spPr>
              <a:xfrm>
                <a:off x="851710" y="4117507"/>
                <a:ext cx="116174" cy="116174"/>
              </a:xfrm>
              <a:custGeom>
                <a:avLst/>
                <a:gdLst/>
                <a:ahLst/>
                <a:cxnLst/>
                <a:rect l="0" t="0" r="0" b="0"/>
                <a:pathLst>
                  <a:path w="116173" h="116173">
                    <a:moveTo>
                      <a:pt x="108205" y="59412"/>
                    </a:moveTo>
                    <a:cubicBezTo>
                      <a:pt x="108205" y="86360"/>
                      <a:pt x="86360" y="108205"/>
                      <a:pt x="59412" y="108205"/>
                    </a:cubicBezTo>
                    <a:cubicBezTo>
                      <a:pt x="32464" y="108205"/>
                      <a:pt x="10619" y="86360"/>
                      <a:pt x="10619" y="59412"/>
                    </a:cubicBezTo>
                    <a:cubicBezTo>
                      <a:pt x="10619" y="32464"/>
                      <a:pt x="32464" y="10619"/>
                      <a:pt x="59412" y="10619"/>
                    </a:cubicBezTo>
                    <a:cubicBezTo>
                      <a:pt x="86360" y="10619"/>
                      <a:pt x="108205" y="32464"/>
                      <a:pt x="108205" y="59412"/>
                    </a:cubicBezTo>
                    <a:close/>
                  </a:path>
                </a:pathLst>
              </a:custGeom>
              <a:grpFill/>
              <a:ln w="1160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28CCF236-4533-4B30-AAEA-5735AD1889A3}"/>
                  </a:ext>
                </a:extLst>
              </p:cNvPr>
              <p:cNvSpPr/>
              <p:nvPr/>
            </p:nvSpPr>
            <p:spPr>
              <a:xfrm>
                <a:off x="760176" y="3788599"/>
                <a:ext cx="708173" cy="826550"/>
              </a:xfrm>
              <a:custGeom>
                <a:avLst/>
                <a:gdLst/>
                <a:ahLst/>
                <a:cxnLst/>
                <a:rect l="0" t="0" r="0" b="0"/>
                <a:pathLst>
                  <a:path w="801599" h="952625">
                    <a:moveTo>
                      <a:pt x="533635" y="239482"/>
                    </a:moveTo>
                    <a:lnTo>
                      <a:pt x="504591" y="253422"/>
                    </a:lnTo>
                    <a:cubicBezTo>
                      <a:pt x="502268" y="262716"/>
                      <a:pt x="497621" y="270848"/>
                      <a:pt x="492974" y="278981"/>
                    </a:cubicBezTo>
                    <a:lnTo>
                      <a:pt x="503429" y="309186"/>
                    </a:lnTo>
                    <a:lnTo>
                      <a:pt x="480195" y="332421"/>
                    </a:lnTo>
                    <a:lnTo>
                      <a:pt x="449989" y="321965"/>
                    </a:lnTo>
                    <a:cubicBezTo>
                      <a:pt x="441857" y="326612"/>
                      <a:pt x="433725" y="330097"/>
                      <a:pt x="424431" y="332421"/>
                    </a:cubicBezTo>
                    <a:lnTo>
                      <a:pt x="410490" y="360302"/>
                    </a:lnTo>
                    <a:lnTo>
                      <a:pt x="377962" y="360302"/>
                    </a:lnTo>
                    <a:lnTo>
                      <a:pt x="364021" y="331259"/>
                    </a:lnTo>
                    <a:cubicBezTo>
                      <a:pt x="354727" y="328935"/>
                      <a:pt x="346595" y="325450"/>
                      <a:pt x="338463" y="320803"/>
                    </a:cubicBezTo>
                    <a:lnTo>
                      <a:pt x="308257" y="331259"/>
                    </a:lnTo>
                    <a:lnTo>
                      <a:pt x="285023" y="308024"/>
                    </a:lnTo>
                    <a:lnTo>
                      <a:pt x="295478" y="277819"/>
                    </a:lnTo>
                    <a:cubicBezTo>
                      <a:pt x="290831" y="269687"/>
                      <a:pt x="287346" y="261555"/>
                      <a:pt x="285023" y="252261"/>
                    </a:cubicBezTo>
                    <a:lnTo>
                      <a:pt x="255979" y="238320"/>
                    </a:lnTo>
                    <a:lnTo>
                      <a:pt x="255979" y="205791"/>
                    </a:lnTo>
                    <a:lnTo>
                      <a:pt x="285023" y="191850"/>
                    </a:lnTo>
                    <a:cubicBezTo>
                      <a:pt x="287346" y="182556"/>
                      <a:pt x="290831" y="174424"/>
                      <a:pt x="295478" y="166292"/>
                    </a:cubicBezTo>
                    <a:lnTo>
                      <a:pt x="286184" y="136087"/>
                    </a:lnTo>
                    <a:lnTo>
                      <a:pt x="309419" y="112852"/>
                    </a:lnTo>
                    <a:lnTo>
                      <a:pt x="339624" y="123308"/>
                    </a:lnTo>
                    <a:cubicBezTo>
                      <a:pt x="347756" y="118661"/>
                      <a:pt x="355889" y="115175"/>
                      <a:pt x="365183" y="112852"/>
                    </a:cubicBezTo>
                    <a:lnTo>
                      <a:pt x="379123" y="83809"/>
                    </a:lnTo>
                    <a:lnTo>
                      <a:pt x="411652" y="83809"/>
                    </a:lnTo>
                    <a:lnTo>
                      <a:pt x="425593" y="111690"/>
                    </a:lnTo>
                    <a:cubicBezTo>
                      <a:pt x="434887" y="114014"/>
                      <a:pt x="443019" y="117499"/>
                      <a:pt x="451151" y="122146"/>
                    </a:cubicBezTo>
                    <a:lnTo>
                      <a:pt x="481356" y="111690"/>
                    </a:lnTo>
                    <a:lnTo>
                      <a:pt x="504591" y="134925"/>
                    </a:lnTo>
                    <a:lnTo>
                      <a:pt x="494136" y="165130"/>
                    </a:lnTo>
                    <a:cubicBezTo>
                      <a:pt x="498782" y="173262"/>
                      <a:pt x="502268" y="181395"/>
                      <a:pt x="504591" y="190689"/>
                    </a:cubicBezTo>
                    <a:lnTo>
                      <a:pt x="533635" y="204629"/>
                    </a:lnTo>
                    <a:lnTo>
                      <a:pt x="533635" y="239482"/>
                    </a:lnTo>
                    <a:close/>
                    <a:moveTo>
                      <a:pt x="387256" y="475314"/>
                    </a:moveTo>
                    <a:lnTo>
                      <a:pt x="358212" y="489255"/>
                    </a:lnTo>
                    <a:cubicBezTo>
                      <a:pt x="355889" y="498549"/>
                      <a:pt x="352403" y="506681"/>
                      <a:pt x="347756" y="514814"/>
                    </a:cubicBezTo>
                    <a:lnTo>
                      <a:pt x="357050" y="545019"/>
                    </a:lnTo>
                    <a:lnTo>
                      <a:pt x="333816" y="568254"/>
                    </a:lnTo>
                    <a:lnTo>
                      <a:pt x="303610" y="557798"/>
                    </a:lnTo>
                    <a:cubicBezTo>
                      <a:pt x="295478" y="562445"/>
                      <a:pt x="287346" y="565930"/>
                      <a:pt x="278052" y="568254"/>
                    </a:cubicBezTo>
                    <a:lnTo>
                      <a:pt x="265273" y="596135"/>
                    </a:lnTo>
                    <a:lnTo>
                      <a:pt x="232744" y="596135"/>
                    </a:lnTo>
                    <a:lnTo>
                      <a:pt x="218803" y="567092"/>
                    </a:lnTo>
                    <a:cubicBezTo>
                      <a:pt x="209510" y="564768"/>
                      <a:pt x="201377" y="561283"/>
                      <a:pt x="193245" y="556636"/>
                    </a:cubicBezTo>
                    <a:lnTo>
                      <a:pt x="163040" y="565930"/>
                    </a:lnTo>
                    <a:lnTo>
                      <a:pt x="139805" y="542695"/>
                    </a:lnTo>
                    <a:lnTo>
                      <a:pt x="150261" y="512490"/>
                    </a:lnTo>
                    <a:cubicBezTo>
                      <a:pt x="145614" y="504358"/>
                      <a:pt x="142129" y="496226"/>
                      <a:pt x="139805" y="486932"/>
                    </a:cubicBezTo>
                    <a:lnTo>
                      <a:pt x="110762" y="472991"/>
                    </a:lnTo>
                    <a:lnTo>
                      <a:pt x="110762" y="440462"/>
                    </a:lnTo>
                    <a:lnTo>
                      <a:pt x="139805" y="426521"/>
                    </a:lnTo>
                    <a:cubicBezTo>
                      <a:pt x="142129" y="417228"/>
                      <a:pt x="145614" y="409095"/>
                      <a:pt x="150261" y="400963"/>
                    </a:cubicBezTo>
                    <a:lnTo>
                      <a:pt x="139805" y="370758"/>
                    </a:lnTo>
                    <a:lnTo>
                      <a:pt x="163040" y="347523"/>
                    </a:lnTo>
                    <a:lnTo>
                      <a:pt x="193245" y="357979"/>
                    </a:lnTo>
                    <a:cubicBezTo>
                      <a:pt x="201377" y="353332"/>
                      <a:pt x="209510" y="349847"/>
                      <a:pt x="218803" y="347523"/>
                    </a:cubicBezTo>
                    <a:lnTo>
                      <a:pt x="232744" y="318480"/>
                    </a:lnTo>
                    <a:lnTo>
                      <a:pt x="266435" y="318480"/>
                    </a:lnTo>
                    <a:lnTo>
                      <a:pt x="280376" y="347523"/>
                    </a:lnTo>
                    <a:cubicBezTo>
                      <a:pt x="289670" y="349847"/>
                      <a:pt x="297802" y="353332"/>
                      <a:pt x="305934" y="357979"/>
                    </a:cubicBezTo>
                    <a:lnTo>
                      <a:pt x="336139" y="347523"/>
                    </a:lnTo>
                    <a:lnTo>
                      <a:pt x="359374" y="370758"/>
                    </a:lnTo>
                    <a:lnTo>
                      <a:pt x="348918" y="400963"/>
                    </a:lnTo>
                    <a:cubicBezTo>
                      <a:pt x="353565" y="409095"/>
                      <a:pt x="357050" y="417228"/>
                      <a:pt x="359374" y="426521"/>
                    </a:cubicBezTo>
                    <a:lnTo>
                      <a:pt x="388417" y="440462"/>
                    </a:lnTo>
                    <a:lnTo>
                      <a:pt x="387256" y="475314"/>
                    </a:lnTo>
                    <a:lnTo>
                      <a:pt x="387256" y="475314"/>
                    </a:lnTo>
                    <a:close/>
                    <a:moveTo>
                      <a:pt x="789217" y="518299"/>
                    </a:moveTo>
                    <a:lnTo>
                      <a:pt x="709057" y="378890"/>
                    </a:lnTo>
                    <a:lnTo>
                      <a:pt x="709057" y="373081"/>
                    </a:lnTo>
                    <a:cubicBezTo>
                      <a:pt x="713704" y="245290"/>
                      <a:pt x="648647" y="125631"/>
                      <a:pt x="538282" y="59412"/>
                    </a:cubicBezTo>
                    <a:cubicBezTo>
                      <a:pt x="427916" y="-5645"/>
                      <a:pt x="291993" y="-5645"/>
                      <a:pt x="181628" y="59412"/>
                    </a:cubicBezTo>
                    <a:cubicBezTo>
                      <a:pt x="71263" y="124469"/>
                      <a:pt x="6205" y="245290"/>
                      <a:pt x="10852" y="373081"/>
                    </a:cubicBezTo>
                    <a:cubicBezTo>
                      <a:pt x="10852" y="483447"/>
                      <a:pt x="60807" y="586841"/>
                      <a:pt x="147937" y="654222"/>
                    </a:cubicBezTo>
                    <a:lnTo>
                      <a:pt x="147937" y="948142"/>
                    </a:lnTo>
                    <a:lnTo>
                      <a:pt x="515047" y="948142"/>
                    </a:lnTo>
                    <a:lnTo>
                      <a:pt x="515047" y="808733"/>
                    </a:lnTo>
                    <a:lnTo>
                      <a:pt x="571972" y="808733"/>
                    </a:lnTo>
                    <a:cubicBezTo>
                      <a:pt x="609148" y="808733"/>
                      <a:pt x="644000" y="793631"/>
                      <a:pt x="669558" y="768073"/>
                    </a:cubicBezTo>
                    <a:cubicBezTo>
                      <a:pt x="695116" y="741353"/>
                      <a:pt x="709057" y="706500"/>
                      <a:pt x="709057" y="669325"/>
                    </a:cubicBezTo>
                    <a:lnTo>
                      <a:pt x="709057" y="599620"/>
                    </a:lnTo>
                    <a:lnTo>
                      <a:pt x="760174" y="599620"/>
                    </a:lnTo>
                    <a:cubicBezTo>
                      <a:pt x="790379" y="596135"/>
                      <a:pt x="817099" y="561283"/>
                      <a:pt x="789217" y="518299"/>
                    </a:cubicBezTo>
                    <a:close/>
                  </a:path>
                </a:pathLst>
              </a:custGeom>
              <a:grpFill/>
              <a:ln w="11609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B761316-8826-4AA1-B814-CB8C603A3AE9}"/>
              </a:ext>
            </a:extLst>
          </p:cNvPr>
          <p:cNvSpPr txBox="1"/>
          <p:nvPr/>
        </p:nvSpPr>
        <p:spPr>
          <a:xfrm>
            <a:off x="2168379" y="2424860"/>
            <a:ext cx="4935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Format your PowerPoint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FDC650B-E1D6-4CF7-B30E-EC423E73CDB2}"/>
              </a:ext>
            </a:extLst>
          </p:cNvPr>
          <p:cNvSpPr txBox="1"/>
          <p:nvPr/>
        </p:nvSpPr>
        <p:spPr>
          <a:xfrm>
            <a:off x="2168380" y="3177710"/>
            <a:ext cx="4643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Prepare your Information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80A09B-1C32-4C1F-84DD-31DD1560CAD4}"/>
              </a:ext>
            </a:extLst>
          </p:cNvPr>
          <p:cNvSpPr txBox="1"/>
          <p:nvPr/>
        </p:nvSpPr>
        <p:spPr>
          <a:xfrm>
            <a:off x="2188423" y="3879718"/>
            <a:ext cx="441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Deliver your PowerPoint</a:t>
            </a: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179F9DB-FBA7-4FE0-A807-4650492F19DF}"/>
              </a:ext>
            </a:extLst>
          </p:cNvPr>
          <p:cNvSpPr txBox="1"/>
          <p:nvPr/>
        </p:nvSpPr>
        <p:spPr>
          <a:xfrm>
            <a:off x="2177268" y="4630295"/>
            <a:ext cx="502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 Questions with Confidence</a:t>
            </a:r>
          </a:p>
          <a:p>
            <a:endParaRPr lang="en-US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6924A73A-111B-4E9F-B3E6-CC56B1DDCE73}"/>
              </a:ext>
            </a:extLst>
          </p:cNvPr>
          <p:cNvGrpSpPr/>
          <p:nvPr/>
        </p:nvGrpSpPr>
        <p:grpSpPr>
          <a:xfrm>
            <a:off x="1638680" y="3834035"/>
            <a:ext cx="558804" cy="553998"/>
            <a:chOff x="1642386" y="3894532"/>
            <a:chExt cx="558804" cy="55399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CE9D90D5-BF18-42F7-A5D2-8951DE2433C2}"/>
                </a:ext>
              </a:extLst>
            </p:cNvPr>
            <p:cNvSpPr/>
            <p:nvPr/>
          </p:nvSpPr>
          <p:spPr>
            <a:xfrm>
              <a:off x="1642386" y="3894532"/>
              <a:ext cx="558804" cy="5539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Speech">
              <a:extLst>
                <a:ext uri="{FF2B5EF4-FFF2-40B4-BE49-F238E27FC236}">
                  <a16:creationId xmlns:a16="http://schemas.microsoft.com/office/drawing/2014/main" xmlns="" id="{B7B8DD1D-D41F-4B74-BADA-1AFBED7E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83392" y="3962923"/>
              <a:ext cx="474428" cy="47442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42F0135-9AE1-4C30-8608-09A851E1BF88}"/>
              </a:ext>
            </a:extLst>
          </p:cNvPr>
          <p:cNvGrpSpPr/>
          <p:nvPr/>
        </p:nvGrpSpPr>
        <p:grpSpPr>
          <a:xfrm>
            <a:off x="1629619" y="4544154"/>
            <a:ext cx="558804" cy="646331"/>
            <a:chOff x="1629619" y="4544154"/>
            <a:chExt cx="558804" cy="64633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BACF1FCC-CAA0-44E7-A1AB-DC9D3F0268AA}"/>
                </a:ext>
              </a:extLst>
            </p:cNvPr>
            <p:cNvSpPr/>
            <p:nvPr/>
          </p:nvSpPr>
          <p:spPr>
            <a:xfrm>
              <a:off x="1629619" y="4590321"/>
              <a:ext cx="558804" cy="55399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290B901A-7CC5-403B-9EFE-8E86DF7A902A}"/>
                </a:ext>
              </a:extLst>
            </p:cNvPr>
            <p:cNvSpPr txBox="1"/>
            <p:nvPr/>
          </p:nvSpPr>
          <p:spPr>
            <a:xfrm>
              <a:off x="1708248" y="4544154"/>
              <a:ext cx="367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6DDC24-EFF4-4DE0-9BAA-8FCCE12E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Presentation Tips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FA0B9780-11AE-4DBE-AD1F-BEA3A1857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913966910"/>
              </p:ext>
            </p:extLst>
          </p:nvPr>
        </p:nvGraphicFramePr>
        <p:xfrm>
          <a:off x="838200" y="1371600"/>
          <a:ext cx="78486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AA412E9-80CA-49C1-9BF0-A2A5C03D5A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8874" y="2717800"/>
            <a:ext cx="4667251" cy="466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2CA21D-DD87-49EB-BE3D-6CEC91BC19AF}"/>
              </a:ext>
            </a:extLst>
          </p:cNvPr>
          <p:cNvSpPr txBox="1"/>
          <p:nvPr/>
        </p:nvSpPr>
        <p:spPr>
          <a:xfrm>
            <a:off x="3886200" y="6642556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15. Team. (Freepngimg.com,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912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15C4291-4065-4E3C-ACD2-8BA1960A78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 present when your teammates are talking (do not look bored or distracted)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Step forward slightly when speaking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Gravitate toward screen when presenting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Audience should see you and the screen simultaneously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Practice moving as a team to avoid mass shuffle during presentation</a:t>
            </a:r>
          </a:p>
          <a:p>
            <a:pPr marL="1143000" lvl="3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D7E5AA3-6019-45CC-A347-74BAADA2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Presentation Tips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094CDC0-8F69-4ED3-BFBA-7658B5A988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b="40138"/>
          <a:stretch/>
        </p:blipFill>
        <p:spPr>
          <a:xfrm>
            <a:off x="2438400" y="4648200"/>
            <a:ext cx="4718821" cy="204089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6572EE-2C11-42BF-A9CD-178A65293909}"/>
              </a:ext>
            </a:extLst>
          </p:cNvPr>
          <p:cNvSpPr txBox="1"/>
          <p:nvPr/>
        </p:nvSpPr>
        <p:spPr>
          <a:xfrm>
            <a:off x="3581400" y="6642556"/>
            <a:ext cx="3124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16. Group Presentation. (Bullittschools.org,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7254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215D0F6-1D26-45D6-B2A4-E8E4BA8F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Mannerisms to Avoid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61170B-88E2-4C76-B903-1829E0ABC875}"/>
              </a:ext>
            </a:extLst>
          </p:cNvPr>
          <p:cNvSpPr txBox="1"/>
          <p:nvPr/>
        </p:nvSpPr>
        <p:spPr>
          <a:xfrm>
            <a:off x="3276600" y="6592632"/>
            <a:ext cx="411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17. Public Speaking Concerns. (Under30CEO.com, 2018)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4AFD87F8-E90D-4CCF-9C96-71E307A92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037261294"/>
              </p:ext>
            </p:extLst>
          </p:nvPr>
        </p:nvGraphicFramePr>
        <p:xfrm>
          <a:off x="701040" y="1295400"/>
          <a:ext cx="8305800" cy="4650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618A4E1-0E4F-4708-89AA-D19098EBF4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6600" y="4457455"/>
            <a:ext cx="3030547" cy="200938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406224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721E7F-4DB5-43E2-A549-0B1DC6B0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600200"/>
            <a:ext cx="8153400" cy="990600"/>
          </a:xfrm>
        </p:spPr>
        <p:txBody>
          <a:bodyPr>
            <a:normAutofit/>
          </a:bodyPr>
          <a:lstStyle/>
          <a:p>
            <a:r>
              <a:rPr lang="en-US" sz="3800" dirty="0"/>
              <a:t>Answer Questions with Confidence</a:t>
            </a:r>
          </a:p>
        </p:txBody>
      </p:sp>
      <p:grpSp>
        <p:nvGrpSpPr>
          <p:cNvPr id="1052" name="Group 1051">
            <a:extLst>
              <a:ext uri="{FF2B5EF4-FFF2-40B4-BE49-F238E27FC236}">
                <a16:creationId xmlns:a16="http://schemas.microsoft.com/office/drawing/2014/main" xmlns="" id="{78B5ECE9-54D5-45BD-9BA4-FF4CEA165C87}"/>
              </a:ext>
            </a:extLst>
          </p:cNvPr>
          <p:cNvGrpSpPr/>
          <p:nvPr/>
        </p:nvGrpSpPr>
        <p:grpSpPr>
          <a:xfrm>
            <a:off x="1752600" y="3200400"/>
            <a:ext cx="5314389" cy="3198040"/>
            <a:chOff x="1752600" y="3200400"/>
            <a:chExt cx="5314389" cy="31980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157A1A14-DB7D-4EB5-BA0C-2EBF42AD5E8F}"/>
                </a:ext>
              </a:extLst>
            </p:cNvPr>
            <p:cNvGrpSpPr/>
            <p:nvPr/>
          </p:nvGrpSpPr>
          <p:grpSpPr>
            <a:xfrm>
              <a:off x="1752600" y="3200400"/>
              <a:ext cx="5314389" cy="3198040"/>
              <a:chOff x="2057400" y="3200400"/>
              <a:chExt cx="5314389" cy="319804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F71A3E37-0046-4FE4-9BB9-474F91F2B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057400" y="3200400"/>
                <a:ext cx="5314389" cy="3198040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D7F6F4FE-F5D8-4BCD-BA27-2819355705B0}"/>
                  </a:ext>
                </a:extLst>
              </p:cNvPr>
              <p:cNvSpPr/>
              <p:nvPr/>
            </p:nvSpPr>
            <p:spPr>
              <a:xfrm>
                <a:off x="4191000" y="3271520"/>
                <a:ext cx="457200" cy="462280"/>
              </a:xfrm>
              <a:prstGeom prst="ellipse">
                <a:avLst/>
              </a:prstGeom>
              <a:solidFill>
                <a:srgbClr val="FFF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Graphic 6" descr="Bar chart">
                <a:extLst>
                  <a:ext uri="{FF2B5EF4-FFF2-40B4-BE49-F238E27FC236}">
                    <a16:creationId xmlns:a16="http://schemas.microsoft.com/office/drawing/2014/main" xmlns="" id="{D00CBE01-A090-4CE6-A5AD-22FAA1434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196080" y="3271520"/>
                <a:ext cx="464820" cy="464820"/>
              </a:xfrm>
              <a:prstGeom prst="rect">
                <a:avLst/>
              </a:prstGeom>
            </p:spPr>
          </p:pic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3529D705-BD82-400B-AD0F-DCFA2E2BEE3B}"/>
                  </a:ext>
                </a:extLst>
              </p:cNvPr>
              <p:cNvSpPr/>
              <p:nvPr/>
            </p:nvSpPr>
            <p:spPr>
              <a:xfrm>
                <a:off x="5199912" y="3251260"/>
                <a:ext cx="464820" cy="462280"/>
              </a:xfrm>
              <a:prstGeom prst="ellipse">
                <a:avLst/>
              </a:prstGeom>
              <a:solidFill>
                <a:srgbClr val="FFFF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" name="Graphic 13" descr="Volume">
                <a:extLst>
                  <a:ext uri="{FF2B5EF4-FFF2-40B4-BE49-F238E27FC236}">
                    <a16:creationId xmlns:a16="http://schemas.microsoft.com/office/drawing/2014/main" xmlns="" id="{4613886A-F79D-4ADE-88B7-BC6DCEDABCD9}"/>
                  </a:ext>
                </a:extLst>
              </p:cNvPr>
              <p:cNvGrpSpPr/>
              <p:nvPr/>
            </p:nvGrpSpPr>
            <p:grpSpPr>
              <a:xfrm>
                <a:off x="5232173" y="3268981"/>
                <a:ext cx="394615" cy="464819"/>
                <a:chOff x="1125220" y="3378201"/>
                <a:chExt cx="914400" cy="914400"/>
              </a:xfrm>
              <a:solidFill>
                <a:schemeClr val="accent4">
                  <a:lumMod val="75000"/>
                </a:schemeClr>
              </a:solidFill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xmlns="" id="{58C40DCB-65BA-4B9F-9587-731C2BA61000}"/>
                    </a:ext>
                  </a:extLst>
                </p:cNvPr>
                <p:cNvSpPr/>
                <p:nvPr/>
              </p:nvSpPr>
              <p:spPr>
                <a:xfrm>
                  <a:off x="1781016" y="3580607"/>
                  <a:ext cx="152400" cy="514350"/>
                </a:xfrm>
                <a:custGeom>
                  <a:avLst/>
                  <a:gdLst>
                    <a:gd name="connsiteX0" fmla="*/ 44291 w 152400"/>
                    <a:gd name="connsiteY0" fmla="*/ 7144 h 514350"/>
                    <a:gd name="connsiteX1" fmla="*/ 7144 w 152400"/>
                    <a:gd name="connsiteY1" fmla="*/ 44291 h 514350"/>
                    <a:gd name="connsiteX2" fmla="*/ 7144 w 152400"/>
                    <a:gd name="connsiteY2" fmla="*/ 472916 h 514350"/>
                    <a:gd name="connsiteX3" fmla="*/ 44291 w 152400"/>
                    <a:gd name="connsiteY3" fmla="*/ 510064 h 514350"/>
                    <a:gd name="connsiteX4" fmla="*/ 44291 w 152400"/>
                    <a:gd name="connsiteY4" fmla="*/ 7144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514350">
                      <a:moveTo>
                        <a:pt x="44291" y="7144"/>
                      </a:moveTo>
                      <a:lnTo>
                        <a:pt x="7144" y="44291"/>
                      </a:lnTo>
                      <a:cubicBezTo>
                        <a:pt x="125254" y="162401"/>
                        <a:pt x="125254" y="354806"/>
                        <a:pt x="7144" y="472916"/>
                      </a:cubicBezTo>
                      <a:lnTo>
                        <a:pt x="44291" y="510064"/>
                      </a:lnTo>
                      <a:cubicBezTo>
                        <a:pt x="183356" y="371951"/>
                        <a:pt x="183356" y="146209"/>
                        <a:pt x="44291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xmlns="" id="{C8952211-1436-474B-9C89-20004928DFB4}"/>
                    </a:ext>
                  </a:extLst>
                </p:cNvPr>
                <p:cNvSpPr/>
                <p:nvPr/>
              </p:nvSpPr>
              <p:spPr>
                <a:xfrm>
                  <a:off x="1705769" y="3654902"/>
                  <a:ext cx="123825" cy="361950"/>
                </a:xfrm>
                <a:custGeom>
                  <a:avLst/>
                  <a:gdLst>
                    <a:gd name="connsiteX0" fmla="*/ 44291 w 123825"/>
                    <a:gd name="connsiteY0" fmla="*/ 7144 h 361950"/>
                    <a:gd name="connsiteX1" fmla="*/ 7144 w 123825"/>
                    <a:gd name="connsiteY1" fmla="*/ 44291 h 361950"/>
                    <a:gd name="connsiteX2" fmla="*/ 7144 w 123825"/>
                    <a:gd name="connsiteY2" fmla="*/ 324326 h 361950"/>
                    <a:gd name="connsiteX3" fmla="*/ 44291 w 123825"/>
                    <a:gd name="connsiteY3" fmla="*/ 361474 h 361950"/>
                    <a:gd name="connsiteX4" fmla="*/ 44291 w 123825"/>
                    <a:gd name="connsiteY4" fmla="*/ 7144 h 361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" h="361950">
                      <a:moveTo>
                        <a:pt x="44291" y="7144"/>
                      </a:moveTo>
                      <a:lnTo>
                        <a:pt x="7144" y="44291"/>
                      </a:lnTo>
                      <a:cubicBezTo>
                        <a:pt x="84296" y="121444"/>
                        <a:pt x="84296" y="246221"/>
                        <a:pt x="7144" y="324326"/>
                      </a:cubicBezTo>
                      <a:lnTo>
                        <a:pt x="44291" y="361474"/>
                      </a:lnTo>
                      <a:cubicBezTo>
                        <a:pt x="142399" y="263366"/>
                        <a:pt x="142399" y="105251"/>
                        <a:pt x="44291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xmlns="" id="{75185BA7-A0B7-491B-BE2D-6D421D86CDDE}"/>
                    </a:ext>
                  </a:extLst>
                </p:cNvPr>
                <p:cNvSpPr/>
                <p:nvPr/>
              </p:nvSpPr>
              <p:spPr>
                <a:xfrm>
                  <a:off x="1632426" y="3731102"/>
                  <a:ext cx="85725" cy="219075"/>
                </a:xfrm>
                <a:custGeom>
                  <a:avLst/>
                  <a:gdLst>
                    <a:gd name="connsiteX0" fmla="*/ 44291 w 85725"/>
                    <a:gd name="connsiteY0" fmla="*/ 7144 h 219075"/>
                    <a:gd name="connsiteX1" fmla="*/ 7144 w 85725"/>
                    <a:gd name="connsiteY1" fmla="*/ 44291 h 219075"/>
                    <a:gd name="connsiteX2" fmla="*/ 7144 w 85725"/>
                    <a:gd name="connsiteY2" fmla="*/ 174784 h 219075"/>
                    <a:gd name="connsiteX3" fmla="*/ 44291 w 85725"/>
                    <a:gd name="connsiteY3" fmla="*/ 211931 h 219075"/>
                    <a:gd name="connsiteX4" fmla="*/ 44291 w 85725"/>
                    <a:gd name="connsiteY4" fmla="*/ 7144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725" h="219075">
                      <a:moveTo>
                        <a:pt x="44291" y="7144"/>
                      </a:moveTo>
                      <a:lnTo>
                        <a:pt x="7144" y="44291"/>
                      </a:lnTo>
                      <a:cubicBezTo>
                        <a:pt x="43339" y="80486"/>
                        <a:pt x="43339" y="138589"/>
                        <a:pt x="7144" y="174784"/>
                      </a:cubicBezTo>
                      <a:lnTo>
                        <a:pt x="44291" y="211931"/>
                      </a:lnTo>
                      <a:cubicBezTo>
                        <a:pt x="101441" y="154781"/>
                        <a:pt x="101441" y="63341"/>
                        <a:pt x="44291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xmlns="" id="{E2150277-E798-42C9-9F0D-9CC2ED115759}"/>
                    </a:ext>
                  </a:extLst>
                </p:cNvPr>
                <p:cNvSpPr/>
                <p:nvPr/>
              </p:nvSpPr>
              <p:spPr>
                <a:xfrm>
                  <a:off x="1151414" y="3504407"/>
                  <a:ext cx="438150" cy="657225"/>
                </a:xfrm>
                <a:custGeom>
                  <a:avLst/>
                  <a:gdLst>
                    <a:gd name="connsiteX0" fmla="*/ 7144 w 438150"/>
                    <a:gd name="connsiteY0" fmla="*/ 203359 h 657225"/>
                    <a:gd name="connsiteX1" fmla="*/ 7144 w 438150"/>
                    <a:gd name="connsiteY1" fmla="*/ 458629 h 657225"/>
                    <a:gd name="connsiteX2" fmla="*/ 191929 w 438150"/>
                    <a:gd name="connsiteY2" fmla="*/ 458629 h 657225"/>
                    <a:gd name="connsiteX3" fmla="*/ 431006 w 438150"/>
                    <a:gd name="connsiteY3" fmla="*/ 654844 h 657225"/>
                    <a:gd name="connsiteX4" fmla="*/ 431006 w 438150"/>
                    <a:gd name="connsiteY4" fmla="*/ 7144 h 657225"/>
                    <a:gd name="connsiteX5" fmla="*/ 191929 w 438150"/>
                    <a:gd name="connsiteY5" fmla="*/ 203359 h 657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8150" h="657225">
                      <a:moveTo>
                        <a:pt x="7144" y="203359"/>
                      </a:moveTo>
                      <a:lnTo>
                        <a:pt x="7144" y="458629"/>
                      </a:lnTo>
                      <a:lnTo>
                        <a:pt x="191929" y="458629"/>
                      </a:lnTo>
                      <a:lnTo>
                        <a:pt x="431006" y="654844"/>
                      </a:lnTo>
                      <a:lnTo>
                        <a:pt x="431006" y="7144"/>
                      </a:lnTo>
                      <a:lnTo>
                        <a:pt x="191929" y="20335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xmlns="" id="{777B4942-3F92-443D-A69C-AA015178815F}"/>
                </a:ext>
              </a:extLst>
            </p:cNvPr>
            <p:cNvSpPr/>
            <p:nvPr/>
          </p:nvSpPr>
          <p:spPr>
            <a:xfrm>
              <a:off x="5885102" y="3230850"/>
              <a:ext cx="464820" cy="538659"/>
            </a:xfrm>
            <a:prstGeom prst="ellipse">
              <a:avLst/>
            </a:prstGeom>
            <a:solidFill>
              <a:srgbClr val="FFF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xmlns="" id="{D37606EE-585B-4BA2-A68E-3A104D76EA58}"/>
                </a:ext>
              </a:extLst>
            </p:cNvPr>
            <p:cNvSpPr/>
            <p:nvPr/>
          </p:nvSpPr>
          <p:spPr>
            <a:xfrm>
              <a:off x="5897802" y="3311600"/>
              <a:ext cx="383791" cy="400542"/>
            </a:xfrm>
            <a:custGeom>
              <a:avLst/>
              <a:gdLst>
                <a:gd name="connsiteX0" fmla="*/ 692944 w 733425"/>
                <a:gd name="connsiteY0" fmla="*/ 7144 h 657225"/>
                <a:gd name="connsiteX1" fmla="*/ 45244 w 733425"/>
                <a:gd name="connsiteY1" fmla="*/ 7144 h 657225"/>
                <a:gd name="connsiteX2" fmla="*/ 7144 w 733425"/>
                <a:gd name="connsiteY2" fmla="*/ 45244 h 657225"/>
                <a:gd name="connsiteX3" fmla="*/ 45244 w 733425"/>
                <a:gd name="connsiteY3" fmla="*/ 83344 h 657225"/>
                <a:gd name="connsiteX4" fmla="*/ 59531 w 733425"/>
                <a:gd name="connsiteY4" fmla="*/ 83344 h 657225"/>
                <a:gd name="connsiteX5" fmla="*/ 150019 w 733425"/>
                <a:gd name="connsiteY5" fmla="*/ 624364 h 657225"/>
                <a:gd name="connsiteX6" fmla="*/ 187166 w 733425"/>
                <a:gd name="connsiteY6" fmla="*/ 654844 h 657225"/>
                <a:gd name="connsiteX7" fmla="*/ 549116 w 733425"/>
                <a:gd name="connsiteY7" fmla="*/ 654844 h 657225"/>
                <a:gd name="connsiteX8" fmla="*/ 586264 w 733425"/>
                <a:gd name="connsiteY8" fmla="*/ 624364 h 657225"/>
                <a:gd name="connsiteX9" fmla="*/ 678656 w 733425"/>
                <a:gd name="connsiteY9" fmla="*/ 83344 h 657225"/>
                <a:gd name="connsiteX10" fmla="*/ 692944 w 733425"/>
                <a:gd name="connsiteY10" fmla="*/ 83344 h 657225"/>
                <a:gd name="connsiteX11" fmla="*/ 731044 w 733425"/>
                <a:gd name="connsiteY11" fmla="*/ 45244 h 657225"/>
                <a:gd name="connsiteX12" fmla="*/ 692944 w 733425"/>
                <a:gd name="connsiteY12" fmla="*/ 7144 h 657225"/>
                <a:gd name="connsiteX13" fmla="*/ 216694 w 733425"/>
                <a:gd name="connsiteY13" fmla="*/ 435769 h 657225"/>
                <a:gd name="connsiteX14" fmla="*/ 234791 w 733425"/>
                <a:gd name="connsiteY14" fmla="*/ 445294 h 657225"/>
                <a:gd name="connsiteX15" fmla="*/ 291941 w 733425"/>
                <a:gd name="connsiteY15" fmla="*/ 445294 h 657225"/>
                <a:gd name="connsiteX16" fmla="*/ 291941 w 733425"/>
                <a:gd name="connsiteY16" fmla="*/ 483394 h 657225"/>
                <a:gd name="connsiteX17" fmla="*/ 234791 w 733425"/>
                <a:gd name="connsiteY17" fmla="*/ 483394 h 657225"/>
                <a:gd name="connsiteX18" fmla="*/ 183356 w 733425"/>
                <a:gd name="connsiteY18" fmla="*/ 453866 h 657225"/>
                <a:gd name="connsiteX19" fmla="*/ 185261 w 733425"/>
                <a:gd name="connsiteY19" fmla="*/ 396716 h 657225"/>
                <a:gd name="connsiteX20" fmla="*/ 233839 w 733425"/>
                <a:gd name="connsiteY20" fmla="*/ 312896 h 657225"/>
                <a:gd name="connsiteX21" fmla="*/ 201454 w 733425"/>
                <a:gd name="connsiteY21" fmla="*/ 294799 h 657225"/>
                <a:gd name="connsiteX22" fmla="*/ 279559 w 733425"/>
                <a:gd name="connsiteY22" fmla="*/ 273844 h 657225"/>
                <a:gd name="connsiteX23" fmla="*/ 300514 w 733425"/>
                <a:gd name="connsiteY23" fmla="*/ 351949 h 657225"/>
                <a:gd name="connsiteX24" fmla="*/ 266224 w 733425"/>
                <a:gd name="connsiteY24" fmla="*/ 331946 h 657225"/>
                <a:gd name="connsiteX25" fmla="*/ 218599 w 733425"/>
                <a:gd name="connsiteY25" fmla="*/ 416719 h 657225"/>
                <a:gd name="connsiteX26" fmla="*/ 216694 w 733425"/>
                <a:gd name="connsiteY26" fmla="*/ 435769 h 657225"/>
                <a:gd name="connsiteX27" fmla="*/ 292894 w 733425"/>
                <a:gd name="connsiteY27" fmla="*/ 219551 h 657225"/>
                <a:gd name="connsiteX28" fmla="*/ 321469 w 733425"/>
                <a:gd name="connsiteY28" fmla="*/ 170021 h 657225"/>
                <a:gd name="connsiteX29" fmla="*/ 371951 w 733425"/>
                <a:gd name="connsiteY29" fmla="*/ 140494 h 657225"/>
                <a:gd name="connsiteX30" fmla="*/ 420529 w 733425"/>
                <a:gd name="connsiteY30" fmla="*/ 170974 h 657225"/>
                <a:gd name="connsiteX31" fmla="*/ 469106 w 733425"/>
                <a:gd name="connsiteY31" fmla="*/ 254794 h 657225"/>
                <a:gd name="connsiteX32" fmla="*/ 501491 w 733425"/>
                <a:gd name="connsiteY32" fmla="*/ 236696 h 657225"/>
                <a:gd name="connsiteX33" fmla="*/ 480536 w 733425"/>
                <a:gd name="connsiteY33" fmla="*/ 314801 h 657225"/>
                <a:gd name="connsiteX34" fmla="*/ 402431 w 733425"/>
                <a:gd name="connsiteY34" fmla="*/ 293846 h 657225"/>
                <a:gd name="connsiteX35" fmla="*/ 435769 w 733425"/>
                <a:gd name="connsiteY35" fmla="*/ 273844 h 657225"/>
                <a:gd name="connsiteX36" fmla="*/ 387191 w 733425"/>
                <a:gd name="connsiteY36" fmla="*/ 189071 h 657225"/>
                <a:gd name="connsiteX37" fmla="*/ 371951 w 733425"/>
                <a:gd name="connsiteY37" fmla="*/ 177641 h 657225"/>
                <a:gd name="connsiteX38" fmla="*/ 354806 w 733425"/>
                <a:gd name="connsiteY38" fmla="*/ 188119 h 657225"/>
                <a:gd name="connsiteX39" fmla="*/ 326231 w 733425"/>
                <a:gd name="connsiteY39" fmla="*/ 237649 h 657225"/>
                <a:gd name="connsiteX40" fmla="*/ 292894 w 733425"/>
                <a:gd name="connsiteY40" fmla="*/ 219551 h 657225"/>
                <a:gd name="connsiteX41" fmla="*/ 553879 w 733425"/>
                <a:gd name="connsiteY41" fmla="*/ 457676 h 657225"/>
                <a:gd name="connsiteX42" fmla="*/ 505301 w 733425"/>
                <a:gd name="connsiteY42" fmla="*/ 484346 h 657225"/>
                <a:gd name="connsiteX43" fmla="*/ 503396 w 733425"/>
                <a:gd name="connsiteY43" fmla="*/ 484346 h 657225"/>
                <a:gd name="connsiteX44" fmla="*/ 406241 w 733425"/>
                <a:gd name="connsiteY44" fmla="*/ 484346 h 657225"/>
                <a:gd name="connsiteX45" fmla="*/ 406241 w 733425"/>
                <a:gd name="connsiteY45" fmla="*/ 521494 h 657225"/>
                <a:gd name="connsiteX46" fmla="*/ 349091 w 733425"/>
                <a:gd name="connsiteY46" fmla="*/ 464344 h 657225"/>
                <a:gd name="connsiteX47" fmla="*/ 406241 w 733425"/>
                <a:gd name="connsiteY47" fmla="*/ 407194 h 657225"/>
                <a:gd name="connsiteX48" fmla="*/ 406241 w 733425"/>
                <a:gd name="connsiteY48" fmla="*/ 446246 h 657225"/>
                <a:gd name="connsiteX49" fmla="*/ 503396 w 733425"/>
                <a:gd name="connsiteY49" fmla="*/ 446246 h 657225"/>
                <a:gd name="connsiteX50" fmla="*/ 520541 w 733425"/>
                <a:gd name="connsiteY50" fmla="*/ 438626 h 657225"/>
                <a:gd name="connsiteX51" fmla="*/ 519589 w 733425"/>
                <a:gd name="connsiteY51" fmla="*/ 418624 h 657225"/>
                <a:gd name="connsiteX52" fmla="*/ 491014 w 733425"/>
                <a:gd name="connsiteY52" fmla="*/ 369094 h 657225"/>
                <a:gd name="connsiteX53" fmla="*/ 524351 w 733425"/>
                <a:gd name="connsiteY53" fmla="*/ 350044 h 657225"/>
                <a:gd name="connsiteX54" fmla="*/ 552926 w 733425"/>
                <a:gd name="connsiteY54" fmla="*/ 399574 h 657225"/>
                <a:gd name="connsiteX55" fmla="*/ 558641 w 733425"/>
                <a:gd name="connsiteY55" fmla="*/ 412909 h 657225"/>
                <a:gd name="connsiteX56" fmla="*/ 562451 w 733425"/>
                <a:gd name="connsiteY56" fmla="*/ 414814 h 657225"/>
                <a:gd name="connsiteX57" fmla="*/ 559594 w 733425"/>
                <a:gd name="connsiteY57" fmla="*/ 415766 h 657225"/>
                <a:gd name="connsiteX58" fmla="*/ 553879 w 733425"/>
                <a:gd name="connsiteY58" fmla="*/ 45767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425" h="657225">
                  <a:moveTo>
                    <a:pt x="692944" y="7144"/>
                  </a:moveTo>
                  <a:lnTo>
                    <a:pt x="45244" y="7144"/>
                  </a:lnTo>
                  <a:cubicBezTo>
                    <a:pt x="24289" y="7144"/>
                    <a:pt x="7144" y="24289"/>
                    <a:pt x="7144" y="45244"/>
                  </a:cubicBezTo>
                  <a:cubicBezTo>
                    <a:pt x="7144" y="66199"/>
                    <a:pt x="24289" y="83344"/>
                    <a:pt x="45244" y="83344"/>
                  </a:cubicBezTo>
                  <a:lnTo>
                    <a:pt x="59531" y="83344"/>
                  </a:lnTo>
                  <a:lnTo>
                    <a:pt x="150019" y="624364"/>
                  </a:lnTo>
                  <a:cubicBezTo>
                    <a:pt x="153829" y="642461"/>
                    <a:pt x="169069" y="654844"/>
                    <a:pt x="187166" y="654844"/>
                  </a:cubicBezTo>
                  <a:lnTo>
                    <a:pt x="549116" y="654844"/>
                  </a:lnTo>
                  <a:cubicBezTo>
                    <a:pt x="567214" y="654844"/>
                    <a:pt x="583406" y="641509"/>
                    <a:pt x="586264" y="624364"/>
                  </a:cubicBezTo>
                  <a:lnTo>
                    <a:pt x="678656" y="83344"/>
                  </a:lnTo>
                  <a:lnTo>
                    <a:pt x="692944" y="83344"/>
                  </a:lnTo>
                  <a:cubicBezTo>
                    <a:pt x="713899" y="83344"/>
                    <a:pt x="731044" y="66199"/>
                    <a:pt x="731044" y="45244"/>
                  </a:cubicBezTo>
                  <a:cubicBezTo>
                    <a:pt x="731044" y="24289"/>
                    <a:pt x="713899" y="7144"/>
                    <a:pt x="692944" y="7144"/>
                  </a:cubicBezTo>
                  <a:close/>
                  <a:moveTo>
                    <a:pt x="216694" y="435769"/>
                  </a:moveTo>
                  <a:cubicBezTo>
                    <a:pt x="220504" y="441484"/>
                    <a:pt x="227171" y="445294"/>
                    <a:pt x="234791" y="445294"/>
                  </a:cubicBezTo>
                  <a:lnTo>
                    <a:pt x="291941" y="445294"/>
                  </a:lnTo>
                  <a:lnTo>
                    <a:pt x="291941" y="483394"/>
                  </a:lnTo>
                  <a:lnTo>
                    <a:pt x="234791" y="483394"/>
                  </a:lnTo>
                  <a:cubicBezTo>
                    <a:pt x="213836" y="483394"/>
                    <a:pt x="193834" y="471964"/>
                    <a:pt x="183356" y="453866"/>
                  </a:cubicBezTo>
                  <a:cubicBezTo>
                    <a:pt x="173831" y="435769"/>
                    <a:pt x="173831" y="415766"/>
                    <a:pt x="185261" y="396716"/>
                  </a:cubicBezTo>
                  <a:lnTo>
                    <a:pt x="233839" y="312896"/>
                  </a:lnTo>
                  <a:lnTo>
                    <a:pt x="201454" y="294799"/>
                  </a:lnTo>
                  <a:lnTo>
                    <a:pt x="279559" y="273844"/>
                  </a:lnTo>
                  <a:lnTo>
                    <a:pt x="300514" y="351949"/>
                  </a:lnTo>
                  <a:lnTo>
                    <a:pt x="266224" y="331946"/>
                  </a:lnTo>
                  <a:lnTo>
                    <a:pt x="218599" y="416719"/>
                  </a:lnTo>
                  <a:cubicBezTo>
                    <a:pt x="213836" y="423386"/>
                    <a:pt x="212884" y="430054"/>
                    <a:pt x="216694" y="435769"/>
                  </a:cubicBezTo>
                  <a:close/>
                  <a:moveTo>
                    <a:pt x="292894" y="219551"/>
                  </a:moveTo>
                  <a:lnTo>
                    <a:pt x="321469" y="170021"/>
                  </a:lnTo>
                  <a:cubicBezTo>
                    <a:pt x="331946" y="151924"/>
                    <a:pt x="350996" y="139541"/>
                    <a:pt x="371951" y="140494"/>
                  </a:cubicBezTo>
                  <a:cubicBezTo>
                    <a:pt x="391954" y="140494"/>
                    <a:pt x="410051" y="151924"/>
                    <a:pt x="420529" y="170974"/>
                  </a:cubicBezTo>
                  <a:lnTo>
                    <a:pt x="469106" y="254794"/>
                  </a:lnTo>
                  <a:lnTo>
                    <a:pt x="501491" y="236696"/>
                  </a:lnTo>
                  <a:lnTo>
                    <a:pt x="480536" y="314801"/>
                  </a:lnTo>
                  <a:lnTo>
                    <a:pt x="402431" y="293846"/>
                  </a:lnTo>
                  <a:lnTo>
                    <a:pt x="435769" y="273844"/>
                  </a:lnTo>
                  <a:lnTo>
                    <a:pt x="387191" y="189071"/>
                  </a:lnTo>
                  <a:cubicBezTo>
                    <a:pt x="383381" y="181451"/>
                    <a:pt x="377666" y="178594"/>
                    <a:pt x="371951" y="177641"/>
                  </a:cubicBezTo>
                  <a:cubicBezTo>
                    <a:pt x="365284" y="177641"/>
                    <a:pt x="358616" y="181451"/>
                    <a:pt x="354806" y="188119"/>
                  </a:cubicBezTo>
                  <a:lnTo>
                    <a:pt x="326231" y="237649"/>
                  </a:lnTo>
                  <a:lnTo>
                    <a:pt x="292894" y="219551"/>
                  </a:lnTo>
                  <a:close/>
                  <a:moveTo>
                    <a:pt x="553879" y="457676"/>
                  </a:moveTo>
                  <a:cubicBezTo>
                    <a:pt x="543401" y="474821"/>
                    <a:pt x="526256" y="484346"/>
                    <a:pt x="505301" y="484346"/>
                  </a:cubicBezTo>
                  <a:cubicBezTo>
                    <a:pt x="504349" y="484346"/>
                    <a:pt x="504349" y="484346"/>
                    <a:pt x="503396" y="484346"/>
                  </a:cubicBezTo>
                  <a:lnTo>
                    <a:pt x="406241" y="484346"/>
                  </a:lnTo>
                  <a:lnTo>
                    <a:pt x="406241" y="521494"/>
                  </a:lnTo>
                  <a:lnTo>
                    <a:pt x="349091" y="464344"/>
                  </a:lnTo>
                  <a:lnTo>
                    <a:pt x="406241" y="407194"/>
                  </a:lnTo>
                  <a:lnTo>
                    <a:pt x="406241" y="446246"/>
                  </a:lnTo>
                  <a:lnTo>
                    <a:pt x="503396" y="446246"/>
                  </a:lnTo>
                  <a:cubicBezTo>
                    <a:pt x="511969" y="446246"/>
                    <a:pt x="517684" y="443389"/>
                    <a:pt x="520541" y="438626"/>
                  </a:cubicBezTo>
                  <a:cubicBezTo>
                    <a:pt x="524351" y="432911"/>
                    <a:pt x="523399" y="425291"/>
                    <a:pt x="519589" y="418624"/>
                  </a:cubicBezTo>
                  <a:lnTo>
                    <a:pt x="491014" y="369094"/>
                  </a:lnTo>
                  <a:lnTo>
                    <a:pt x="524351" y="350044"/>
                  </a:lnTo>
                  <a:lnTo>
                    <a:pt x="552926" y="399574"/>
                  </a:lnTo>
                  <a:cubicBezTo>
                    <a:pt x="555784" y="404336"/>
                    <a:pt x="557689" y="408146"/>
                    <a:pt x="558641" y="412909"/>
                  </a:cubicBezTo>
                  <a:lnTo>
                    <a:pt x="562451" y="414814"/>
                  </a:lnTo>
                  <a:lnTo>
                    <a:pt x="559594" y="415766"/>
                  </a:lnTo>
                  <a:cubicBezTo>
                    <a:pt x="563404" y="430054"/>
                    <a:pt x="561499" y="445294"/>
                    <a:pt x="553879" y="4576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A6767B8-C1C2-454C-853F-1950754F6DFC}"/>
              </a:ext>
            </a:extLst>
          </p:cNvPr>
          <p:cNvSpPr txBox="1"/>
          <p:nvPr/>
        </p:nvSpPr>
        <p:spPr>
          <a:xfrm>
            <a:off x="7162800" y="6642556"/>
            <a:ext cx="22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18. Group Questions. (eZ.com,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9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762000" y="1469721"/>
            <a:ext cx="8004048" cy="45720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Include hidden slides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Slide deck      Right click      Hide slide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Will not appear in presentation mode but can contain extra information to show further data if time allows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Questions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9ED52F02-36D2-4BCC-9EC7-511B7D50E15D}"/>
              </a:ext>
            </a:extLst>
          </p:cNvPr>
          <p:cNvSpPr/>
          <p:nvPr/>
        </p:nvSpPr>
        <p:spPr>
          <a:xfrm>
            <a:off x="3419789" y="209296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82C04299-7664-4584-9059-87295422058B}"/>
              </a:ext>
            </a:extLst>
          </p:cNvPr>
          <p:cNvSpPr/>
          <p:nvPr/>
        </p:nvSpPr>
        <p:spPr>
          <a:xfrm>
            <a:off x="5029200" y="209296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21D317-00A9-4DE2-BC71-011FBE95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32592" r="78750" b="7038"/>
          <a:stretch/>
        </p:blipFill>
        <p:spPr>
          <a:xfrm>
            <a:off x="2206752" y="3464003"/>
            <a:ext cx="1943100" cy="3105150"/>
          </a:xfrm>
          <a:prstGeom prst="rect">
            <a:avLst/>
          </a:prstGeom>
          <a:ln w="38100" cap="sq">
            <a:solidFill>
              <a:srgbClr val="3E5FC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E8C2C8A7-6269-49D4-A31D-51C714357D15}"/>
              </a:ext>
            </a:extLst>
          </p:cNvPr>
          <p:cNvSpPr/>
          <p:nvPr/>
        </p:nvSpPr>
        <p:spPr>
          <a:xfrm rot="14562555">
            <a:off x="3408945" y="5907782"/>
            <a:ext cx="382369" cy="267877"/>
          </a:xfrm>
          <a:custGeom>
            <a:avLst/>
            <a:gdLst>
              <a:gd name="connsiteX0" fmla="*/ 759619 w 809625"/>
              <a:gd name="connsiteY0" fmla="*/ 140689 h 542925"/>
              <a:gd name="connsiteX1" fmla="*/ 288131 w 809625"/>
              <a:gd name="connsiteY1" fmla="*/ 140689 h 542925"/>
              <a:gd name="connsiteX2" fmla="*/ 464344 w 809625"/>
              <a:gd name="connsiteY2" fmla="*/ 101636 h 542925"/>
              <a:gd name="connsiteX3" fmla="*/ 500539 w 809625"/>
              <a:gd name="connsiteY3" fmla="*/ 44486 h 542925"/>
              <a:gd name="connsiteX4" fmla="*/ 443389 w 809625"/>
              <a:gd name="connsiteY4" fmla="*/ 8291 h 542925"/>
              <a:gd name="connsiteX5" fmla="*/ 186214 w 809625"/>
              <a:gd name="connsiteY5" fmla="*/ 65441 h 542925"/>
              <a:gd name="connsiteX6" fmla="*/ 159544 w 809625"/>
              <a:gd name="connsiteY6" fmla="*/ 83539 h 542925"/>
              <a:gd name="connsiteX7" fmla="*/ 78581 w 809625"/>
              <a:gd name="connsiteY7" fmla="*/ 188314 h 542925"/>
              <a:gd name="connsiteX8" fmla="*/ 7144 w 809625"/>
              <a:gd name="connsiteY8" fmla="*/ 188314 h 542925"/>
              <a:gd name="connsiteX9" fmla="*/ 7144 w 809625"/>
              <a:gd name="connsiteY9" fmla="*/ 464539 h 542925"/>
              <a:gd name="connsiteX10" fmla="*/ 54769 w 809625"/>
              <a:gd name="connsiteY10" fmla="*/ 464539 h 542925"/>
              <a:gd name="connsiteX11" fmla="*/ 254794 w 809625"/>
              <a:gd name="connsiteY11" fmla="*/ 540739 h 542925"/>
              <a:gd name="connsiteX12" fmla="*/ 426244 w 809625"/>
              <a:gd name="connsiteY12" fmla="*/ 540739 h 542925"/>
              <a:gd name="connsiteX13" fmla="*/ 483394 w 809625"/>
              <a:gd name="connsiteY13" fmla="*/ 483589 h 542925"/>
              <a:gd name="connsiteX14" fmla="*/ 468154 w 809625"/>
              <a:gd name="connsiteY14" fmla="*/ 445489 h 542925"/>
              <a:gd name="connsiteX15" fmla="*/ 473869 w 809625"/>
              <a:gd name="connsiteY15" fmla="*/ 445489 h 542925"/>
              <a:gd name="connsiteX16" fmla="*/ 531019 w 809625"/>
              <a:gd name="connsiteY16" fmla="*/ 388339 h 542925"/>
              <a:gd name="connsiteX17" fmla="*/ 514826 w 809625"/>
              <a:gd name="connsiteY17" fmla="*/ 348334 h 542925"/>
              <a:gd name="connsiteX18" fmla="*/ 559594 w 809625"/>
              <a:gd name="connsiteY18" fmla="*/ 293089 h 542925"/>
              <a:gd name="connsiteX19" fmla="*/ 502444 w 809625"/>
              <a:gd name="connsiteY19" fmla="*/ 235939 h 542925"/>
              <a:gd name="connsiteX20" fmla="*/ 759619 w 809625"/>
              <a:gd name="connsiteY20" fmla="*/ 235939 h 542925"/>
              <a:gd name="connsiteX21" fmla="*/ 807244 w 809625"/>
              <a:gd name="connsiteY21" fmla="*/ 188314 h 542925"/>
              <a:gd name="connsiteX22" fmla="*/ 759619 w 809625"/>
              <a:gd name="connsiteY22" fmla="*/ 140689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9625" h="542925">
                <a:moveTo>
                  <a:pt x="759619" y="140689"/>
                </a:moveTo>
                <a:lnTo>
                  <a:pt x="288131" y="140689"/>
                </a:lnTo>
                <a:lnTo>
                  <a:pt x="464344" y="101636"/>
                </a:lnTo>
                <a:cubicBezTo>
                  <a:pt x="490061" y="95921"/>
                  <a:pt x="506254" y="70204"/>
                  <a:pt x="500539" y="44486"/>
                </a:cubicBezTo>
                <a:cubicBezTo>
                  <a:pt x="494824" y="18769"/>
                  <a:pt x="469106" y="2576"/>
                  <a:pt x="443389" y="8291"/>
                </a:cubicBezTo>
                <a:lnTo>
                  <a:pt x="186214" y="65441"/>
                </a:lnTo>
                <a:cubicBezTo>
                  <a:pt x="176689" y="68299"/>
                  <a:pt x="167164" y="74014"/>
                  <a:pt x="159544" y="83539"/>
                </a:cubicBezTo>
                <a:lnTo>
                  <a:pt x="78581" y="188314"/>
                </a:lnTo>
                <a:lnTo>
                  <a:pt x="7144" y="188314"/>
                </a:lnTo>
                <a:lnTo>
                  <a:pt x="7144" y="464539"/>
                </a:lnTo>
                <a:lnTo>
                  <a:pt x="54769" y="464539"/>
                </a:lnTo>
                <a:cubicBezTo>
                  <a:pt x="122396" y="464539"/>
                  <a:pt x="127159" y="540739"/>
                  <a:pt x="254794" y="540739"/>
                </a:cubicBezTo>
                <a:cubicBezTo>
                  <a:pt x="285274" y="540739"/>
                  <a:pt x="386239" y="540739"/>
                  <a:pt x="426244" y="540739"/>
                </a:cubicBezTo>
                <a:cubicBezTo>
                  <a:pt x="457676" y="540739"/>
                  <a:pt x="483394" y="515021"/>
                  <a:pt x="483394" y="483589"/>
                </a:cubicBezTo>
                <a:cubicBezTo>
                  <a:pt x="483394" y="468349"/>
                  <a:pt x="477679" y="455014"/>
                  <a:pt x="468154" y="445489"/>
                </a:cubicBezTo>
                <a:cubicBezTo>
                  <a:pt x="470059" y="445489"/>
                  <a:pt x="471964" y="445489"/>
                  <a:pt x="473869" y="445489"/>
                </a:cubicBezTo>
                <a:cubicBezTo>
                  <a:pt x="505301" y="445489"/>
                  <a:pt x="531019" y="419771"/>
                  <a:pt x="531019" y="388339"/>
                </a:cubicBezTo>
                <a:cubicBezTo>
                  <a:pt x="531019" y="373099"/>
                  <a:pt x="525304" y="358811"/>
                  <a:pt x="514826" y="348334"/>
                </a:cubicBezTo>
                <a:cubicBezTo>
                  <a:pt x="540544" y="342619"/>
                  <a:pt x="559594" y="319759"/>
                  <a:pt x="559594" y="293089"/>
                </a:cubicBezTo>
                <a:cubicBezTo>
                  <a:pt x="559594" y="261656"/>
                  <a:pt x="533876" y="235939"/>
                  <a:pt x="502444" y="235939"/>
                </a:cubicBezTo>
                <a:lnTo>
                  <a:pt x="759619" y="235939"/>
                </a:lnTo>
                <a:cubicBezTo>
                  <a:pt x="786289" y="235939"/>
                  <a:pt x="807244" y="214984"/>
                  <a:pt x="807244" y="188314"/>
                </a:cubicBezTo>
                <a:cubicBezTo>
                  <a:pt x="807244" y="161644"/>
                  <a:pt x="786289" y="140689"/>
                  <a:pt x="759619" y="140689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D965498-CE71-437E-BD7F-CE95C1F422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32712" r="78750" b="7367"/>
          <a:stretch/>
        </p:blipFill>
        <p:spPr>
          <a:xfrm>
            <a:off x="5336540" y="3435428"/>
            <a:ext cx="1943100" cy="3048000"/>
          </a:xfrm>
          <a:prstGeom prst="rect">
            <a:avLst/>
          </a:prstGeom>
          <a:ln w="38100" cap="sq">
            <a:solidFill>
              <a:srgbClr val="3E5FC8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0411457D-1A0A-4814-A6D9-B11D1A2BFE7A}"/>
              </a:ext>
            </a:extLst>
          </p:cNvPr>
          <p:cNvSpPr/>
          <p:nvPr/>
        </p:nvSpPr>
        <p:spPr>
          <a:xfrm>
            <a:off x="4390898" y="4612641"/>
            <a:ext cx="704596" cy="444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9E84CFD-D755-439C-A293-B2D64E89A2D5}"/>
              </a:ext>
            </a:extLst>
          </p:cNvPr>
          <p:cNvSpPr/>
          <p:nvPr/>
        </p:nvSpPr>
        <p:spPr>
          <a:xfrm>
            <a:off x="5118354" y="5121579"/>
            <a:ext cx="619506" cy="533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FC1D585-2CC2-436C-8C3F-144FED78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If a question challenges your work…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1792C45F-5CC1-423B-B71B-C8BCBCA654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81898046"/>
              </p:ext>
            </p:extLst>
          </p:nvPr>
        </p:nvGraphicFramePr>
        <p:xfrm>
          <a:off x="2895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B90632C-5D70-47B3-9D62-82CD9806AA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362200"/>
            <a:ext cx="3324860" cy="332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8FB9CB-4D61-49C4-A4F5-EBBDF1209080}"/>
              </a:ext>
            </a:extLst>
          </p:cNvPr>
          <p:cNvSpPr txBox="1"/>
          <p:nvPr/>
        </p:nvSpPr>
        <p:spPr>
          <a:xfrm>
            <a:off x="685800" y="5687060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19. Thought Icon (Freeiconspng.com,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681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39A00B5-9774-4089-BC06-D52C0DF6A02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000" y="1524000"/>
            <a:ext cx="8153400" cy="2209800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 not lie/make something 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 not brush the question aside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 not give an opinion as an answer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Admit you do not know the answer but continue to address the question confidently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C587B6F-DADB-4828-A954-384625A5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you don’t know the answer…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8D8CB3-9A99-41B0-BE01-CD99287687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380"/>
          <a:stretch/>
        </p:blipFill>
        <p:spPr>
          <a:xfrm>
            <a:off x="762000" y="3278127"/>
            <a:ext cx="7733792" cy="344118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89E0923-5F98-4D48-8766-EE9BF89F7934}"/>
              </a:ext>
            </a:extLst>
          </p:cNvPr>
          <p:cNvSpPr txBox="1"/>
          <p:nvPr/>
        </p:nvSpPr>
        <p:spPr>
          <a:xfrm>
            <a:off x="6096000" y="6642556"/>
            <a:ext cx="3276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20. Hands Raising for Questions (Citizensinitiative.eu,2004)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42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6C4082E-8ACF-422A-AE44-3C74933E67C1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762000" y="2776603"/>
            <a:ext cx="3886200" cy="35814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Admit you do not feel comfortable answering question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May direct question to a teammate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If team not confident about answer, ask audience member if you could respond to them in the near future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52C5BA0-CD26-4176-AB4D-42E7A01F2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6800" y="2776603"/>
            <a:ext cx="3886200" cy="35814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Compliment their idea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Admit further research would have to be conducted to answer their question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5719A2B-148D-494A-99A6-B850E26079D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62000" y="1752600"/>
            <a:ext cx="3886200" cy="838200"/>
          </a:xfrm>
          <a:ln>
            <a:solidFill>
              <a:schemeClr val="accent3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n-US" sz="2500" dirty="0"/>
              <a:t>If you do not remember the answer…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9D1B397-DAD3-4DE3-B85E-6BAC7E5E0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6800" y="1752600"/>
            <a:ext cx="3886200" cy="838200"/>
          </a:xfrm>
          <a:ln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500" dirty="0"/>
              <a:t>If you did not research the question…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00647C3-CD3C-418D-8973-02CCAD01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Difficult Questions</a:t>
            </a:r>
          </a:p>
        </p:txBody>
      </p:sp>
    </p:spTree>
    <p:extLst>
      <p:ext uri="{BB962C8B-B14F-4D97-AF65-F5344CB8AC3E}">
        <p14:creationId xmlns:p14="http://schemas.microsoft.com/office/powerpoint/2010/main" xmlns="" val="323807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E14EAC0C-8BCE-4512-AA82-796F826576C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985494013"/>
              </p:ext>
            </p:extLst>
          </p:nvPr>
        </p:nvGraphicFramePr>
        <p:xfrm>
          <a:off x="985520" y="952500"/>
          <a:ext cx="77724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F5B3FDF1-D297-4753-ACF4-CB33E452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xmlns="" id="{7343D8D6-67D8-46A7-B5EB-7EFEC9AC2B53}"/>
              </a:ext>
            </a:extLst>
          </p:cNvPr>
          <p:cNvSpPr txBox="1"/>
          <p:nvPr/>
        </p:nvSpPr>
        <p:spPr>
          <a:xfrm>
            <a:off x="7086600" y="34290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xmlns="" id="{553659F0-F70F-499A-B3B5-C3704BC73925}"/>
              </a:ext>
            </a:extLst>
          </p:cNvPr>
          <p:cNvSpPr txBox="1"/>
          <p:nvPr/>
        </p:nvSpPr>
        <p:spPr>
          <a:xfrm>
            <a:off x="894080" y="24384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Know your content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xmlns="" id="{8D7F0991-C44D-475D-B5C0-D39306EB55C1}"/>
              </a:ext>
            </a:extLst>
          </p:cNvPr>
          <p:cNvSpPr txBox="1"/>
          <p:nvPr/>
        </p:nvSpPr>
        <p:spPr>
          <a:xfrm>
            <a:off x="2057400" y="4441686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Format your PowerPoint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xmlns="" id="{3316284D-CD5F-4422-900B-6CC7ABF78E1C}"/>
              </a:ext>
            </a:extLst>
          </p:cNvPr>
          <p:cNvSpPr txBox="1"/>
          <p:nvPr/>
        </p:nvSpPr>
        <p:spPr>
          <a:xfrm>
            <a:off x="3505200" y="244856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Prepare your information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xmlns="" id="{2B608BA0-6EF2-4DCF-A42D-2C046204458C}"/>
              </a:ext>
            </a:extLst>
          </p:cNvPr>
          <p:cNvSpPr txBox="1"/>
          <p:nvPr/>
        </p:nvSpPr>
        <p:spPr>
          <a:xfrm>
            <a:off x="5161280" y="4441686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Deliver your PowerPoint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xmlns="" id="{65A7078E-E3C6-4657-828C-91BC75D82BA1}"/>
              </a:ext>
            </a:extLst>
          </p:cNvPr>
          <p:cNvSpPr txBox="1"/>
          <p:nvPr/>
        </p:nvSpPr>
        <p:spPr>
          <a:xfrm>
            <a:off x="6172200" y="2482572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Answer questions with confidence</a:t>
            </a:r>
          </a:p>
        </p:txBody>
      </p:sp>
    </p:spTree>
    <p:extLst>
      <p:ext uri="{BB962C8B-B14F-4D97-AF65-F5344CB8AC3E}">
        <p14:creationId xmlns:p14="http://schemas.microsoft.com/office/powerpoint/2010/main" xmlns="" val="299378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F5D1E42-FE3C-4D2E-ABFD-2ED78AD8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F746E8-7E28-4832-BE30-0BFAE05C3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47393"/>
            <a:ext cx="9144000" cy="2483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02AFB6-05AE-4BE4-89A9-13E1D3145DE8}"/>
              </a:ext>
            </a:extLst>
          </p:cNvPr>
          <p:cNvSpPr txBox="1"/>
          <p:nvPr/>
        </p:nvSpPr>
        <p:spPr>
          <a:xfrm>
            <a:off x="7162800" y="6642556"/>
            <a:ext cx="396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21. Creative Process. (eZ.com,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816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8749861-D520-4794-80DD-96877CEF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9C35A8-5A9F-416D-84F2-7769641FB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8699" y="3276600"/>
            <a:ext cx="5226601" cy="2908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A66C01-65DC-4490-AD87-72BFEF301B38}"/>
              </a:ext>
            </a:extLst>
          </p:cNvPr>
          <p:cNvSpPr txBox="1"/>
          <p:nvPr/>
        </p:nvSpPr>
        <p:spPr>
          <a:xfrm>
            <a:off x="7086600" y="6627965"/>
            <a:ext cx="269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2. Content Image (Quark.com,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126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AEB39E6-1409-445C-AB45-816E20BE2AD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62000" y="1524000"/>
            <a:ext cx="8004048" cy="5410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500" dirty="0"/>
              <a:t>Thomas J. Watson School of Engineering. (2018). </a:t>
            </a:r>
            <a:r>
              <a:rPr lang="en-US" sz="1500" i="1" dirty="0"/>
              <a:t>WTSN 104- Engineering Communications II Spring 2018,  64-65. </a:t>
            </a:r>
            <a:r>
              <a:rPr lang="en-US" sz="1500" dirty="0"/>
              <a:t>Binghamton University: Engineering Design Division.</a:t>
            </a:r>
          </a:p>
          <a:p>
            <a:pPr marL="0" indent="0">
              <a:buNone/>
            </a:pPr>
            <a:r>
              <a:rPr lang="en-US" sz="1500" dirty="0"/>
              <a:t>Phillips, D. JP. (2014, April 14) </a:t>
            </a:r>
            <a:r>
              <a:rPr lang="en-US" sz="1500" i="1" dirty="0"/>
              <a:t>How to avoid death by PowerPoint. </a:t>
            </a:r>
            <a:r>
              <a:rPr lang="en-US" sz="1500" dirty="0"/>
              <a:t>Retrieved from https://www.youtube.com/watch?v=Iwpi1Lm6dFo.</a:t>
            </a:r>
          </a:p>
          <a:p>
            <a:pPr marL="0" indent="0">
              <a:buNone/>
            </a:pPr>
            <a:r>
              <a:rPr lang="en-US" sz="1500" dirty="0"/>
              <a:t>Fig 1. Schneider Electric. (2016). </a:t>
            </a:r>
            <a:r>
              <a:rPr lang="en-US" sz="1500" i="1" dirty="0"/>
              <a:t>College study group brainstorming together in classroom or library</a:t>
            </a:r>
            <a:r>
              <a:rPr lang="en-US" sz="1500" dirty="0"/>
              <a:t>. Retrieved from http://resourceadvisor.com/blog/schneider-electric-	helps-new-jersey-schools-achieve-financial-success-energy-efficiency/college-study-group-brainstorming-together-in-classroom-or-library/</a:t>
            </a:r>
          </a:p>
          <a:p>
            <a:pPr marL="0" indent="0">
              <a:buNone/>
            </a:pPr>
            <a:r>
              <a:rPr lang="en-US" sz="1500" dirty="0"/>
              <a:t>Fig 2.  Quark. (2018). </a:t>
            </a:r>
            <a:r>
              <a:rPr lang="en-US" sz="1500" i="1" dirty="0"/>
              <a:t>Content Automation. </a:t>
            </a:r>
            <a:r>
              <a:rPr lang="en-US" sz="1500" dirty="0"/>
              <a:t>Retrieved from //www.quark.com/Solutions/Content-Automation/Content-Automation-Software.aspx</a:t>
            </a:r>
          </a:p>
          <a:p>
            <a:pPr marL="0" indent="0">
              <a:buNone/>
            </a:pPr>
            <a:r>
              <a:rPr lang="en-US" sz="1500" dirty="0"/>
              <a:t>Fig 3.  Graphic River. (2018). </a:t>
            </a:r>
            <a:r>
              <a:rPr lang="en-US" sz="1500" i="1" dirty="0"/>
              <a:t>Clean PowerPoint presentation template</a:t>
            </a:r>
            <a:r>
              <a:rPr lang="en-US" sz="1500" dirty="0"/>
              <a:t>. Retrieved from https://graphicriver.net/item/clean-powerpoint-presentation-template/3569844</a:t>
            </a:r>
          </a:p>
          <a:p>
            <a:pPr marL="0" indent="0">
              <a:buNone/>
            </a:pPr>
            <a:r>
              <a:rPr lang="en-US" sz="1500" dirty="0"/>
              <a:t>Fig 4.  eZ Systems AS. (2017).</a:t>
            </a:r>
            <a:r>
              <a:rPr lang="en-US" sz="1500" i="1" dirty="0"/>
              <a:t> eZ platform cloud</a:t>
            </a:r>
            <a:r>
              <a:rPr lang="en-US" sz="1500" dirty="0"/>
              <a:t>. Retrieved from https://ez.no/Products/eZ-Platform-Cloud</a:t>
            </a:r>
          </a:p>
          <a:p>
            <a:pPr marL="0" indent="0">
              <a:buNone/>
            </a:pPr>
            <a:r>
              <a:rPr lang="en-US" sz="1500" dirty="0"/>
              <a:t>Fig 5.  Picaboo Yearbooks. (2018). A color theory cheat sheet. Retrieved from https://yearbooks.picaboo.com/color-theory-cheat-sheet/</a:t>
            </a:r>
          </a:p>
          <a:p>
            <a:pPr marL="0" indent="0">
              <a:buNone/>
            </a:pPr>
            <a:r>
              <a:rPr lang="en-US" sz="1500" dirty="0"/>
              <a:t>Fig 6.  Dreamstime. (2018</a:t>
            </a:r>
            <a:r>
              <a:rPr lang="en-US" sz="1500" i="1" dirty="0"/>
              <a:t>). Group of businesspeople looking at graphs</a:t>
            </a:r>
            <a:r>
              <a:rPr lang="en-US" sz="1500" dirty="0"/>
              <a:t>. Retrieved from https://www.dreamstime.com/stock-photo-group-businesspeople-looking-graphs-	cropped-shot-digital-tablets-image60247618</a:t>
            </a:r>
          </a:p>
          <a:p>
            <a:pPr marL="0" indent="0">
              <a:buNone/>
            </a:pPr>
            <a:r>
              <a:rPr lang="en-US" sz="1500" dirty="0"/>
              <a:t>Fig 7.  Pngtree. (2017). </a:t>
            </a:r>
            <a:r>
              <a:rPr lang="en-US" sz="1500" i="1" dirty="0"/>
              <a:t>Hourglass timer HQ pictures</a:t>
            </a:r>
            <a:r>
              <a:rPr lang="en-US" sz="1500" dirty="0"/>
              <a:t>. Retrieved from https://pngtree.com/freepng/hourglass-timer-hq-pictures_1035474.html</a:t>
            </a:r>
          </a:p>
          <a:p>
            <a:pPr marL="0" indent="0">
              <a:buNone/>
            </a:pPr>
            <a:r>
              <a:rPr lang="en-US" sz="1500" dirty="0"/>
              <a:t>Fig 8.  Fppt.com. (2018). </a:t>
            </a:r>
            <a:r>
              <a:rPr lang="en-US" sz="1500" i="1" dirty="0"/>
              <a:t>What is death by PowerPoint &amp; how to easily avoid it. </a:t>
            </a:r>
            <a:r>
              <a:rPr lang="en-US" sz="1500" dirty="0"/>
              <a:t>Retrieved from https://www.free-power-point-templates.com/articles/death-by-powerpoint/</a:t>
            </a:r>
          </a:p>
          <a:p>
            <a:pPr marL="0" indent="0">
              <a:buNone/>
            </a:pPr>
            <a:r>
              <a:rPr lang="en-US" sz="1500" dirty="0"/>
              <a:t>Fig 9.  SpringShare. (2017). </a:t>
            </a:r>
            <a:r>
              <a:rPr lang="en-US" sz="1500" i="1" dirty="0"/>
              <a:t>Public libraries</a:t>
            </a:r>
            <a:r>
              <a:rPr lang="en-US" sz="1500" dirty="0"/>
              <a:t>. Retrieved from https://www.springshare.com/public/</a:t>
            </a:r>
          </a:p>
          <a:p>
            <a:pPr marL="0" indent="0">
              <a:buNone/>
            </a:pPr>
            <a:r>
              <a:rPr lang="en-US" sz="1500" dirty="0"/>
              <a:t>Fig 10.  Barewalls.com. (2016). </a:t>
            </a:r>
            <a:r>
              <a:rPr lang="en-US" sz="1500" i="1" dirty="0"/>
              <a:t>Art print touching stock market chart</a:t>
            </a:r>
            <a:r>
              <a:rPr lang="en-US" sz="1500" dirty="0"/>
              <a:t>. Retrieved from  https://www.barewalls.com/art-print-poster/touching-stock-market-	chart_bwc18308960.html</a:t>
            </a:r>
          </a:p>
          <a:p>
            <a:pPr marL="0" indent="0">
              <a:buNone/>
            </a:pPr>
            <a:r>
              <a:rPr lang="en-US" sz="1500" dirty="0"/>
              <a:t>Fig 11.  eZ Systems AS. (2017). </a:t>
            </a:r>
            <a:r>
              <a:rPr lang="en-US" sz="1500" i="1" dirty="0"/>
              <a:t>eZ connectors &amp; add-ons</a:t>
            </a:r>
            <a:r>
              <a:rPr lang="en-US" sz="1500" dirty="0"/>
              <a:t>. Retrieved from https://ez.no/Products/eZ-Connectors-Add-Ons</a:t>
            </a:r>
          </a:p>
          <a:p>
            <a:pPr marL="0" indent="0">
              <a:buNone/>
            </a:pPr>
            <a:r>
              <a:rPr lang="en-US" sz="1500" dirty="0"/>
              <a:t>Fig 12.  Binghamton University. (2017). </a:t>
            </a:r>
            <a:r>
              <a:rPr lang="en-US" sz="1500" i="1" dirty="0"/>
              <a:t>Student wing classroom 114</a:t>
            </a:r>
            <a:r>
              <a:rPr lang="en-US" sz="1500" dirty="0"/>
              <a:t>. Retrieved from https://www.binghamton.edu/clt/ecc/classrooms/classimages/SW%20114%20-	%20back.JPG</a:t>
            </a:r>
          </a:p>
          <a:p>
            <a:pPr marL="0" indent="0">
              <a:buNone/>
            </a:pPr>
            <a:r>
              <a:rPr lang="en-US" sz="1500" dirty="0"/>
              <a:t>Fig 13.  TransparentPNG. (2018). </a:t>
            </a:r>
            <a:r>
              <a:rPr lang="en-US" sz="1500" i="1" dirty="0"/>
              <a:t>Presentation</a:t>
            </a:r>
            <a:r>
              <a:rPr lang="en-US" sz="1500" dirty="0"/>
              <a:t>. Retrieved from http://www.transparentpng.com/cats/presentation-242.html</a:t>
            </a:r>
          </a:p>
          <a:p>
            <a:pPr marL="0" indent="0">
              <a:buNone/>
            </a:pPr>
            <a:r>
              <a:rPr lang="en-US" sz="1500" dirty="0"/>
              <a:t>Fig 14.  eZ Systems AS. (2017). </a:t>
            </a:r>
            <a:r>
              <a:rPr lang="en-US" sz="1500" i="1" dirty="0"/>
              <a:t>eZ platform enterprise edition</a:t>
            </a:r>
            <a:r>
              <a:rPr lang="en-US" sz="1500" dirty="0"/>
              <a:t>. Retrieved from https://ez.no/Products/eZ-Platform-Enterprise-Edition</a:t>
            </a:r>
          </a:p>
          <a:p>
            <a:pPr marL="0" indent="0">
              <a:buNone/>
            </a:pPr>
            <a:r>
              <a:rPr lang="en-US" sz="1500" dirty="0"/>
              <a:t>Fig 15.  Free PNG img. (2018). </a:t>
            </a:r>
            <a:r>
              <a:rPr lang="en-US" sz="1500" i="1" dirty="0"/>
              <a:t>Team</a:t>
            </a:r>
            <a:r>
              <a:rPr lang="en-US" sz="1500" dirty="0"/>
              <a:t>. Retrieved from http://www.freepngimg.com/png/18830-team-free-download-png</a:t>
            </a:r>
          </a:p>
          <a:p>
            <a:pPr marL="0" indent="0">
              <a:buNone/>
            </a:pPr>
            <a:r>
              <a:rPr lang="en-US" sz="1500" dirty="0"/>
              <a:t>Fig 16.  Bullitt County Public Schools. (2014). </a:t>
            </a:r>
            <a:r>
              <a:rPr lang="en-US" sz="1500" i="1" dirty="0"/>
              <a:t>Galley photo</a:t>
            </a:r>
            <a:r>
              <a:rPr lang="en-US" sz="1500" dirty="0"/>
              <a:t>. Retrieved from http://www.bullittschools.org/DistrictGallery.aspx?CategoryId=40516&amp;schoolid=0</a:t>
            </a:r>
          </a:p>
          <a:p>
            <a:pPr marL="0" indent="0">
              <a:buNone/>
            </a:pPr>
            <a:r>
              <a:rPr lang="en-US" sz="1500" dirty="0"/>
              <a:t> Fig 17.  Under 30 CEO. (2018). </a:t>
            </a:r>
            <a:r>
              <a:rPr lang="en-US" sz="1500" i="1" dirty="0"/>
              <a:t>A breakdown of 5 fundamental presentation skills</a:t>
            </a:r>
            <a:r>
              <a:rPr lang="en-US" sz="1500" dirty="0"/>
              <a:t>. Retrieved from http://under30ceo.com/a-breakdown-of-5-fundamental-presentation-	skills/</a:t>
            </a:r>
          </a:p>
          <a:p>
            <a:pPr marL="0" indent="0">
              <a:buNone/>
            </a:pPr>
            <a:r>
              <a:rPr lang="en-US" sz="1500" dirty="0"/>
              <a:t>Fig 18.  eZ Systems AS. (2017). </a:t>
            </a:r>
            <a:r>
              <a:rPr lang="en-US" sz="1500" i="1" dirty="0"/>
              <a:t>Product Personalization</a:t>
            </a:r>
            <a:r>
              <a:rPr lang="en-US" sz="1500" dirty="0"/>
              <a:t>. Retrieved from https://ez.no/Products/eZ-Personalization</a:t>
            </a:r>
          </a:p>
          <a:p>
            <a:pPr marL="0" indent="0">
              <a:buNone/>
            </a:pPr>
            <a:r>
              <a:rPr lang="en-US" sz="1500" dirty="0"/>
              <a:t>Fig 19.  Free Icons PNG. (2018). </a:t>
            </a:r>
            <a:r>
              <a:rPr lang="en-US" sz="1500" i="1" dirty="0"/>
              <a:t>3D question mark blue icon</a:t>
            </a:r>
            <a:r>
              <a:rPr lang="en-US" sz="1500" dirty="0"/>
              <a:t>. Retrieved from https://www.freeiconspng.com/img/41634</a:t>
            </a:r>
          </a:p>
          <a:p>
            <a:pPr marL="0" indent="0">
              <a:buNone/>
            </a:pPr>
            <a:r>
              <a:rPr lang="en-US" sz="1500" dirty="0"/>
              <a:t>Fig 20.  Citizens Initiative. (2004). </a:t>
            </a:r>
            <a:r>
              <a:rPr lang="en-US" sz="1500" i="1" dirty="0"/>
              <a:t>Who is going to launch an ECI on which issue</a:t>
            </a:r>
            <a:r>
              <a:rPr lang="en-US" sz="1500" dirty="0"/>
              <a:t>. Retrieved from  http://www.citizens-initiative.eu/who-is-going-to-launch-an-eci-on-which-	issue/</a:t>
            </a:r>
          </a:p>
          <a:p>
            <a:pPr marL="0" indent="0">
              <a:buNone/>
            </a:pPr>
            <a:r>
              <a:rPr lang="en-US" sz="1500" dirty="0"/>
              <a:t>Fig 21.  eZ Systems AS. (2017). </a:t>
            </a:r>
            <a:r>
              <a:rPr lang="en-US" sz="1500" i="1" dirty="0"/>
              <a:t>eZ platform enterprise edition</a:t>
            </a:r>
            <a:r>
              <a:rPr lang="en-US" sz="1500" dirty="0"/>
              <a:t>. Retrieved from https://ez.no/Products/eZ-Platform-Enterprise-Edition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0E3AD58-4344-472E-85EC-3B21BD66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xmlns="" val="356046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8192994-A1FA-49FB-89F9-E5E4847C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95565"/>
            <a:ext cx="8001000" cy="1143000"/>
          </a:xfrm>
        </p:spPr>
        <p:txBody>
          <a:bodyPr/>
          <a:lstStyle/>
          <a:p>
            <a:r>
              <a:rPr lang="en-US" dirty="0"/>
              <a:t>Presentation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46B9703-12FC-4B63-84F6-FFA4A174053F}"/>
              </a:ext>
            </a:extLst>
          </p:cNvPr>
          <p:cNvSpPr txBox="1"/>
          <p:nvPr/>
        </p:nvSpPr>
        <p:spPr>
          <a:xfrm>
            <a:off x="758713" y="2036471"/>
            <a:ext cx="4953000" cy="377975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Cover slide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Agenda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Design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Final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Pahl</a:t>
            </a:r>
            <a:r>
              <a:rPr lang="en-US" sz="2400" dirty="0"/>
              <a:t> and </a:t>
            </a:r>
            <a:r>
              <a:rPr lang="en-US" sz="2400" dirty="0" err="1"/>
              <a:t>Beitz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Requirements/Verifications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“Thank you” slide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References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3224F789-209C-45F8-B929-C88D8F46FE5D}"/>
              </a:ext>
            </a:extLst>
          </p:cNvPr>
          <p:cNvGrpSpPr/>
          <p:nvPr/>
        </p:nvGrpSpPr>
        <p:grpSpPr>
          <a:xfrm>
            <a:off x="6285182" y="1149342"/>
            <a:ext cx="2470043" cy="5181600"/>
            <a:chOff x="6260300" y="1149342"/>
            <a:chExt cx="2470043" cy="51816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CB5556F7-5D46-4D59-B2DA-333020306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4444"/>
            <a:stretch/>
          </p:blipFill>
          <p:spPr>
            <a:xfrm>
              <a:off x="6260300" y="1149342"/>
              <a:ext cx="2470043" cy="51816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E0A30CC7-0903-4F00-BE68-C6D1CBF89955}"/>
                </a:ext>
              </a:extLst>
            </p:cNvPr>
            <p:cNvSpPr/>
            <p:nvPr/>
          </p:nvSpPr>
          <p:spPr>
            <a:xfrm>
              <a:off x="7541467" y="5576777"/>
              <a:ext cx="1141952" cy="6724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22F0783-5F39-4101-8EFE-876BA41DF7D7}"/>
                </a:ext>
              </a:extLst>
            </p:cNvPr>
            <p:cNvSpPr txBox="1"/>
            <p:nvPr/>
          </p:nvSpPr>
          <p:spPr>
            <a:xfrm>
              <a:off x="7494543" y="5576777"/>
              <a:ext cx="8763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REFERENCES</a:t>
              </a:r>
            </a:p>
          </p:txBody>
        </p:sp>
      </p:grp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xmlns="" id="{C8F39032-E268-46A8-A866-836D4F3CDFD3}"/>
              </a:ext>
            </a:extLst>
          </p:cNvPr>
          <p:cNvSpPr/>
          <p:nvPr/>
        </p:nvSpPr>
        <p:spPr>
          <a:xfrm>
            <a:off x="5029200" y="3579953"/>
            <a:ext cx="1181100" cy="609600"/>
          </a:xfrm>
          <a:prstGeom prst="stripedRightArrow">
            <a:avLst/>
          </a:prstGeom>
          <a:solidFill>
            <a:schemeClr val="tx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EB0929-B8DA-4DAE-B43E-E22FA670F850}"/>
              </a:ext>
            </a:extLst>
          </p:cNvPr>
          <p:cNvSpPr txBox="1"/>
          <p:nvPr/>
        </p:nvSpPr>
        <p:spPr>
          <a:xfrm>
            <a:off x="6019800" y="6451728"/>
            <a:ext cx="3346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3. Clean PowerPoint Presentation. (Graphicriver.net, 2018)</a:t>
            </a:r>
          </a:p>
        </p:txBody>
      </p:sp>
    </p:spTree>
    <p:extLst>
      <p:ext uri="{BB962C8B-B14F-4D97-AF65-F5344CB8AC3E}">
        <p14:creationId xmlns:p14="http://schemas.microsoft.com/office/powerpoint/2010/main" xmlns="" val="2264079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4721E7F-4DB5-43E2-A549-0B1DC6B0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your PowerPoint</a:t>
            </a:r>
          </a:p>
        </p:txBody>
      </p:sp>
      <p:pic>
        <p:nvPicPr>
          <p:cNvPr id="1026" name="Picture 2" descr="Image result for content clipart">
            <a:extLst>
              <a:ext uri="{FF2B5EF4-FFF2-40B4-BE49-F238E27FC236}">
                <a16:creationId xmlns:a16="http://schemas.microsoft.com/office/drawing/2014/main" xmlns="" id="{9C971EAA-927A-4965-95B6-FE5C9C8C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52800"/>
            <a:ext cx="49720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51EC0AE-D4B7-4EFB-92C6-9D022BA8D1FE}"/>
              </a:ext>
            </a:extLst>
          </p:cNvPr>
          <p:cNvSpPr txBox="1"/>
          <p:nvPr/>
        </p:nvSpPr>
        <p:spPr>
          <a:xfrm>
            <a:off x="7181850" y="6642556"/>
            <a:ext cx="241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4. Formatting Ideas (eZ.com,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5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ECEBF5D-35BD-47CA-BE48-496D5BCB7A5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818543" y="2660820"/>
            <a:ext cx="3886200" cy="153636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Headings &gt;36 font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Body text &gt;18 font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Avoid unconventional fonts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3FE1BD1-5E83-452C-B526-D8C1D34C7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5400" y="2621280"/>
            <a:ext cx="3886200" cy="18328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Use complimentary colors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Keep similar tone (formal vs casual)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E1AD2B-7070-4B9A-8903-E08B61AE509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ln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Font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1EABA38-1E42-44A1-9773-B9A7D65BF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5400" y="1752600"/>
            <a:ext cx="3886200" cy="640080"/>
          </a:xfrm>
          <a:ln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B760D6-3CB0-4671-8880-6623B3B0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F0F7D7-179F-4FA2-BB27-93E34A738DC1}"/>
              </a:ext>
            </a:extLst>
          </p:cNvPr>
          <p:cNvSpPr txBox="1"/>
          <p:nvPr/>
        </p:nvSpPr>
        <p:spPr>
          <a:xfrm>
            <a:off x="551843" y="4310862"/>
            <a:ext cx="2209800" cy="1957923"/>
          </a:xfrm>
          <a:prstGeom prst="roundRect">
            <a:avLst>
              <a:gd name="adj" fmla="val 1877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Good Choices: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</a:p>
          <a:p>
            <a:pPr algn="ctr"/>
            <a:r>
              <a:rPr lang="en-US" dirty="0">
                <a:latin typeface="Century" panose="02040604050505020304" pitchFamily="18" charset="0"/>
                <a:cs typeface="Arial" panose="020B0604020202020204" pitchFamily="34" charset="0"/>
              </a:rPr>
              <a:t>Century </a:t>
            </a:r>
          </a:p>
          <a:p>
            <a:pPr algn="ctr"/>
            <a:r>
              <a:rPr lang="en-US" dirty="0">
                <a:latin typeface="Constantia" panose="02030602050306030303" pitchFamily="18" charset="0"/>
                <a:cs typeface="Arial" panose="020B0604020202020204" pitchFamily="34" charset="0"/>
              </a:rPr>
              <a:t>Constantia</a:t>
            </a:r>
          </a:p>
          <a:p>
            <a:pPr algn="ctr"/>
            <a:r>
              <a:rPr lang="en-US" dirty="0">
                <a:latin typeface="Georgia" panose="02040502050405020303" pitchFamily="18" charset="0"/>
                <a:cs typeface="Arial" panose="020B0604020202020204" pitchFamily="34" charset="0"/>
              </a:rPr>
              <a:t>Georgia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D4EC5DE-1CDF-4EF2-B0E5-83E7A87BA2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4" t="2615" r="3019" b="9745"/>
          <a:stretch/>
        </p:blipFill>
        <p:spPr>
          <a:xfrm>
            <a:off x="6138589" y="4384177"/>
            <a:ext cx="1857922" cy="1884607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E0058F3-8E32-4DEB-A4C2-C4A930D5710D}"/>
              </a:ext>
            </a:extLst>
          </p:cNvPr>
          <p:cNvSpPr txBox="1"/>
          <p:nvPr/>
        </p:nvSpPr>
        <p:spPr>
          <a:xfrm>
            <a:off x="6155251" y="3980418"/>
            <a:ext cx="1786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Complementary Colors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9451E35-FA33-441C-BA3A-F2B2006D4401}"/>
              </a:ext>
            </a:extLst>
          </p:cNvPr>
          <p:cNvSpPr txBox="1"/>
          <p:nvPr/>
        </p:nvSpPr>
        <p:spPr>
          <a:xfrm>
            <a:off x="5867400" y="6606023"/>
            <a:ext cx="2666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5. Color Wheel. (PicabooYearbooks.com, 2018)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24558C5-72E1-4D26-9771-88467F7A5D29}"/>
              </a:ext>
            </a:extLst>
          </p:cNvPr>
          <p:cNvSpPr txBox="1"/>
          <p:nvPr/>
        </p:nvSpPr>
        <p:spPr>
          <a:xfrm>
            <a:off x="2933701" y="4310861"/>
            <a:ext cx="2209800" cy="1957923"/>
          </a:xfrm>
          <a:prstGeom prst="roundRect">
            <a:avLst>
              <a:gd name="adj" fmla="val 1877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Poor Choices</a:t>
            </a:r>
            <a:r>
              <a:rPr lang="en-US" dirty="0"/>
              <a:t>:</a:t>
            </a:r>
          </a:p>
          <a:p>
            <a:pPr algn="ctr"/>
            <a:r>
              <a:rPr lang="en-US" dirty="0">
                <a:latin typeface="AR BONNIE" panose="02000000000000000000" pitchFamily="2" charset="0"/>
              </a:rPr>
              <a:t>AR BONNIE</a:t>
            </a:r>
          </a:p>
          <a:p>
            <a:pPr algn="ctr"/>
            <a:r>
              <a:rPr lang="en-US" dirty="0">
                <a:latin typeface="Blackadder ITC" panose="04020505051007020D02" pitchFamily="82" charset="0"/>
              </a:rPr>
              <a:t>Blackadder ITC</a:t>
            </a:r>
          </a:p>
          <a:p>
            <a:pPr algn="ctr"/>
            <a:r>
              <a:rPr lang="en-US" dirty="0">
                <a:latin typeface="Curlz MT" panose="04040404050702020202" pitchFamily="82" charset="0"/>
                <a:cs typeface="Dubai" panose="020B0503030403030204" pitchFamily="34" charset="-78"/>
              </a:rPr>
              <a:t>Curlz MT</a:t>
            </a:r>
          </a:p>
          <a:p>
            <a:pPr algn="ctr"/>
            <a:r>
              <a:rPr lang="en-US" dirty="0">
                <a:latin typeface="Freestyle Script" panose="030804020302050B0404" pitchFamily="66" charset="0"/>
                <a:cs typeface="Dubai" panose="020B0503030403030204" pitchFamily="34" charset="-78"/>
              </a:rPr>
              <a:t>Freestyle Script</a:t>
            </a:r>
          </a:p>
          <a:p>
            <a:pPr algn="ctr"/>
            <a:r>
              <a:rPr lang="en-US" dirty="0">
                <a:latin typeface="Jokerman" panose="04090605060D06020702" pitchFamily="82" charset="0"/>
                <a:cs typeface="Dubai" panose="020B0503030403030204" pitchFamily="34" charset="-78"/>
              </a:rPr>
              <a:t>Jokerman</a:t>
            </a:r>
            <a:endParaRPr lang="en-US" dirty="0">
              <a:latin typeface="Solid Edge ANSI3 Symbols" pitchFamily="2" charset="0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992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ECEBF5D-35BD-47CA-BE48-496D5BCB7A5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445044" y="1568116"/>
            <a:ext cx="5454316" cy="45720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Place most important text at top of slide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B760D6-3CB0-4671-8880-6623B3B0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0500"/>
            <a:ext cx="8001000" cy="1143000"/>
          </a:xfrm>
        </p:spPr>
        <p:txBody>
          <a:bodyPr/>
          <a:lstStyle/>
          <a:p>
            <a:r>
              <a:rPr lang="en-US" dirty="0"/>
              <a:t>Formatting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3F3BC08-C348-4E65-9B81-11613B0013AC}"/>
              </a:ext>
            </a:extLst>
          </p:cNvPr>
          <p:cNvSpPr txBox="1"/>
          <p:nvPr/>
        </p:nvSpPr>
        <p:spPr>
          <a:xfrm>
            <a:off x="3445044" y="2853621"/>
            <a:ext cx="49369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/>
              </a:buClr>
              <a:buSzPct val="69000"/>
              <a:buFont typeface="Courier New" panose="02070309020205020404" pitchFamily="49" charset="0"/>
              <a:buChar char="o"/>
            </a:pPr>
            <a:r>
              <a:rPr lang="en-US" sz="2900" dirty="0"/>
              <a:t>Have images on each slide</a:t>
            </a:r>
          </a:p>
          <a:p>
            <a:pPr marL="1714500" lvl="3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 Audience understands	topic of a slide at a 	glance</a:t>
            </a:r>
          </a:p>
          <a:p>
            <a:pPr marL="1714500" lvl="3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 Visuals support your	content</a:t>
            </a:r>
          </a:p>
          <a:p>
            <a:pPr marL="1714500" lvl="3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 Tip:  Cite all visuals in         	smaller print below  		image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900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437B7D9-0A0D-4508-B89C-A0CE91D7D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29" t="4160" r="37734" b="1424"/>
          <a:stretch/>
        </p:blipFill>
        <p:spPr>
          <a:xfrm>
            <a:off x="952499" y="1980984"/>
            <a:ext cx="2225845" cy="3746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6F9871-9223-42B2-A2D7-F76DC8089241}"/>
              </a:ext>
            </a:extLst>
          </p:cNvPr>
          <p:cNvSpPr txBox="1"/>
          <p:nvPr/>
        </p:nvSpPr>
        <p:spPr>
          <a:xfrm>
            <a:off x="838200" y="5854142"/>
            <a:ext cx="27592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6. Looking at Graphs. (Dreamstine.com, 2018)</a:t>
            </a:r>
          </a:p>
        </p:txBody>
      </p:sp>
    </p:spTree>
    <p:extLst>
      <p:ext uri="{BB962C8B-B14F-4D97-AF65-F5344CB8AC3E}">
        <p14:creationId xmlns:p14="http://schemas.microsoft.com/office/powerpoint/2010/main" xmlns="" val="152876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57F4CD2-9387-4DEF-BF2B-1D94A902CA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845226"/>
            <a:ext cx="6553200" cy="2743199"/>
          </a:xfrm>
          <a:noFill/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Keep to 15-20 minutes for entire presentation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Avoid animations- they waste crucial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700" dirty="0"/>
              <a:t>Avoid redundancies-present design details through requirements &amp; verifications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7DC03A3-2E9B-4368-9674-5931CDCD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09" y="159017"/>
            <a:ext cx="8001000" cy="1143000"/>
          </a:xfrm>
        </p:spPr>
        <p:txBody>
          <a:bodyPr/>
          <a:lstStyle/>
          <a:p>
            <a:r>
              <a:rPr lang="en-US" dirty="0"/>
              <a:t>Time Limitations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C6196222-83A4-48B7-986C-549D73DC040E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969" b="91264" l="10000" r="90000">
                        <a14:foregroundMark x1="24923" y1="89209" x2="56923" y2="89209"/>
                        <a14:foregroundMark x1="56923" y1="89209" x2="43231" y2="94347"/>
                        <a14:foregroundMark x1="43231" y1="94347" x2="27538" y2="91264"/>
                        <a14:foregroundMark x1="27538" y1="91264" x2="25692" y2="89414"/>
                        <a14:foregroundMark x1="65538" y1="15005" x2="33846" y2="12744"/>
                        <a14:foregroundMark x1="33846" y1="12744" x2="30615" y2="14800"/>
                        <a14:foregroundMark x1="31692" y1="12847" x2="47538" y2="10586"/>
                        <a14:foregroundMark x1="47538" y1="10586" x2="63692" y2="13566"/>
                        <a14:foregroundMark x1="63692" y1="13566" x2="46769" y2="14800"/>
                        <a14:foregroundMark x1="46769" y1="14800" x2="32308" y2="13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5734" y="749460"/>
            <a:ext cx="2561975" cy="383508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0328A1-55AB-4B67-930E-9FDDEFD4D300}"/>
              </a:ext>
            </a:extLst>
          </p:cNvPr>
          <p:cNvSpPr txBox="1"/>
          <p:nvPr/>
        </p:nvSpPr>
        <p:spPr>
          <a:xfrm>
            <a:off x="6747455" y="4504927"/>
            <a:ext cx="2819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7. Hourglass Timer. (Pngtree.com, 2018)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EEFF0DD6-C194-4C4C-B4B8-1490A0D02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774166996"/>
              </p:ext>
            </p:extLst>
          </p:nvPr>
        </p:nvGraphicFramePr>
        <p:xfrm>
          <a:off x="755515" y="5003855"/>
          <a:ext cx="8305800" cy="2690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xmlns="" val="162660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0000"/>
                <a:lumOff val="40000"/>
                <a:alpha val="61000"/>
              </a:schemeClr>
            </a:gs>
            <a:gs pos="50000">
              <a:schemeClr val="accent3">
                <a:lumMod val="20000"/>
                <a:lumOff val="80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xmlns="" id="{B5C39D69-82B1-4D97-8F0D-1D5BD06E8C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38" b="37277"/>
          <a:stretch/>
        </p:blipFill>
        <p:spPr>
          <a:xfrm>
            <a:off x="924158" y="1981200"/>
            <a:ext cx="7829083" cy="2276856"/>
          </a:xfr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B3C19F-67E5-460C-8D56-6664730B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3400"/>
            <a:ext cx="8001000" cy="1143000"/>
          </a:xfrm>
        </p:spPr>
        <p:txBody>
          <a:bodyPr/>
          <a:lstStyle/>
          <a:p>
            <a:r>
              <a:rPr lang="en-US" dirty="0"/>
              <a:t>Avoid Death by PowerPoint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xmlns="" id="{42FEA673-90D2-409D-A660-076B96384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811315314"/>
              </p:ext>
            </p:extLst>
          </p:nvPr>
        </p:nvGraphicFramePr>
        <p:xfrm>
          <a:off x="1524000" y="343814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81CEAD-9723-4094-8DFA-11E02993B27C}"/>
              </a:ext>
            </a:extLst>
          </p:cNvPr>
          <p:cNvSpPr txBox="1"/>
          <p:nvPr/>
        </p:nvSpPr>
        <p:spPr>
          <a:xfrm>
            <a:off x="6858000" y="6642556"/>
            <a:ext cx="320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Fig 8. Death by PowerPoint. (Fppt.com, 2018)</a:t>
            </a:r>
          </a:p>
        </p:txBody>
      </p:sp>
    </p:spTree>
    <p:extLst>
      <p:ext uri="{BB962C8B-B14F-4D97-AF65-F5344CB8AC3E}">
        <p14:creationId xmlns:p14="http://schemas.microsoft.com/office/powerpoint/2010/main" xmlns="" val="1876903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_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9E31AC6-CC33-4EA4-9EEC-63573E42B1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4334</TotalTime>
  <Words>1194</Words>
  <Application>Microsoft Office PowerPoint</Application>
  <PresentationFormat>On-screen Show (4:3)</PresentationFormat>
  <Paragraphs>285</Paragraphs>
  <Slides>30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presentation_2</vt:lpstr>
      <vt:lpstr>Teamwork Presentation</vt:lpstr>
      <vt:lpstr>Stages of a Presentation</vt:lpstr>
      <vt:lpstr>Know Your Content</vt:lpstr>
      <vt:lpstr>Presentation Content</vt:lpstr>
      <vt:lpstr>Format your PowerPoint</vt:lpstr>
      <vt:lpstr>Formatting Basics</vt:lpstr>
      <vt:lpstr>Formatting Basics</vt:lpstr>
      <vt:lpstr>Time Limitations</vt:lpstr>
      <vt:lpstr>Avoid Death by PowerPoint</vt:lpstr>
      <vt:lpstr>1. Bullet Points </vt:lpstr>
      <vt:lpstr>2. Avoid Data Dumps</vt:lpstr>
      <vt:lpstr>3. Simple Layout</vt:lpstr>
      <vt:lpstr>Formatting Tips</vt:lpstr>
      <vt:lpstr>Formatting Tips</vt:lpstr>
      <vt:lpstr>Prepare your Information</vt:lpstr>
      <vt:lpstr>Know the Situation</vt:lpstr>
      <vt:lpstr>Prep your Slides </vt:lpstr>
      <vt:lpstr>Practice your Presentation</vt:lpstr>
      <vt:lpstr>Deliver your PowerPoint</vt:lpstr>
      <vt:lpstr>Group Presentation Tips</vt:lpstr>
      <vt:lpstr>Individual Presentation Tips</vt:lpstr>
      <vt:lpstr>Mannerisms to Avoid</vt:lpstr>
      <vt:lpstr>Answer Questions with Confidence</vt:lpstr>
      <vt:lpstr>Prepare for Questions</vt:lpstr>
      <vt:lpstr>If a question challenges your work…</vt:lpstr>
      <vt:lpstr>When you don’t know the answer…</vt:lpstr>
      <vt:lpstr>Addressing Difficult Questions</vt:lpstr>
      <vt:lpstr>Review</vt:lpstr>
      <vt:lpstr>Good Luck!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Teamwork Presentation</dc:title>
  <dc:creator>Tori</dc:creator>
  <cp:lastModifiedBy>CJ Martin</cp:lastModifiedBy>
  <cp:revision>176</cp:revision>
  <dcterms:created xsi:type="dcterms:W3CDTF">2018-03-18T18:18:24Z</dcterms:created>
  <dcterms:modified xsi:type="dcterms:W3CDTF">2020-02-26T02:05:20Z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TC102282709990</vt:lpwstr>
  </property>
</Properties>
</file>